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colors3.xml" ContentType="application/vnd.openxmlformats-officedocument.drawingml.diagramColors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6" y="6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t-systeme.com" TargetMode="External"/><Relationship Id="rId1" Type="http://schemas.openxmlformats.org/officeDocument/2006/relationships/hyperlink" Target="mailto:stefan.falk@ct-systeme.com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t-systeme.com" TargetMode="External"/><Relationship Id="rId1" Type="http://schemas.openxmlformats.org/officeDocument/2006/relationships/hyperlink" Target="mailto:stefan.falk@ct-systeme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902B2D-5BE6-4E62-B240-A6FF27A9B64E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0599C977-BDEC-4646-BE18-FFA7B32BFE59}">
      <dgm:prSet/>
      <dgm:spPr/>
      <dgm:t>
        <a:bodyPr/>
        <a:lstStyle/>
        <a:p>
          <a:pPr>
            <a:defRPr b="1"/>
          </a:pPr>
          <a:r>
            <a:rPr lang="de-DE" dirty="0"/>
            <a:t>Alle für die Elster-Übermittlung notwendigen Felder sind in der Datenbank verfügbar</a:t>
          </a:r>
          <a:endParaRPr lang="en-US" dirty="0"/>
        </a:p>
      </dgm:t>
    </dgm:pt>
    <dgm:pt modelId="{5C4367BE-9072-4E48-9FCF-17A09D7433DA}" type="parTrans" cxnId="{7998A7CA-208D-495C-B41A-FF78132B362C}">
      <dgm:prSet/>
      <dgm:spPr/>
      <dgm:t>
        <a:bodyPr/>
        <a:lstStyle/>
        <a:p>
          <a:endParaRPr lang="en-US"/>
        </a:p>
      </dgm:t>
    </dgm:pt>
    <dgm:pt modelId="{E52A2E3A-4194-4A30-8A81-DB0D2FD7D423}" type="sibTrans" cxnId="{7998A7CA-208D-495C-B41A-FF78132B362C}">
      <dgm:prSet/>
      <dgm:spPr/>
      <dgm:t>
        <a:bodyPr/>
        <a:lstStyle/>
        <a:p>
          <a:endParaRPr lang="en-US"/>
        </a:p>
      </dgm:t>
    </dgm:pt>
    <dgm:pt modelId="{BFF17403-979E-4273-867A-BBFB34339E62}">
      <dgm:prSet/>
      <dgm:spPr/>
      <dgm:t>
        <a:bodyPr/>
        <a:lstStyle/>
        <a:p>
          <a:r>
            <a:rPr lang="de-DE" dirty="0"/>
            <a:t>Einige ein Mal pro Grundstück</a:t>
          </a:r>
          <a:endParaRPr lang="en-US" dirty="0"/>
        </a:p>
      </dgm:t>
    </dgm:pt>
    <dgm:pt modelId="{8208AE4D-F5D9-4F8B-A34A-90912AB231BF}" type="parTrans" cxnId="{75FE8474-1472-460F-B381-9B6B4595B10C}">
      <dgm:prSet/>
      <dgm:spPr/>
      <dgm:t>
        <a:bodyPr/>
        <a:lstStyle/>
        <a:p>
          <a:endParaRPr lang="en-US"/>
        </a:p>
      </dgm:t>
    </dgm:pt>
    <dgm:pt modelId="{34E9A83D-98D3-49A3-8AB4-1513EB28C01E}" type="sibTrans" cxnId="{75FE8474-1472-460F-B381-9B6B4595B10C}">
      <dgm:prSet/>
      <dgm:spPr/>
      <dgm:t>
        <a:bodyPr/>
        <a:lstStyle/>
        <a:p>
          <a:endParaRPr lang="en-US"/>
        </a:p>
      </dgm:t>
    </dgm:pt>
    <dgm:pt modelId="{175A479E-CE9B-4E96-8A92-BDD6F882E418}">
      <dgm:prSet/>
      <dgm:spPr/>
      <dgm:t>
        <a:bodyPr/>
        <a:lstStyle/>
        <a:p>
          <a:r>
            <a:rPr lang="de-DE" dirty="0"/>
            <a:t>22 Unterdateien mit ggf. mehreren Datensätzen je Grundstück</a:t>
          </a:r>
          <a:endParaRPr lang="en-US" dirty="0"/>
        </a:p>
      </dgm:t>
    </dgm:pt>
    <dgm:pt modelId="{085553CB-271F-4E61-B16F-9C5BF3892639}" type="parTrans" cxnId="{EE1E0720-FB75-445B-BBE0-E95BCD965905}">
      <dgm:prSet/>
      <dgm:spPr/>
      <dgm:t>
        <a:bodyPr/>
        <a:lstStyle/>
        <a:p>
          <a:endParaRPr lang="en-US"/>
        </a:p>
      </dgm:t>
    </dgm:pt>
    <dgm:pt modelId="{63F2DEFA-C1B1-4BEC-AE2C-10EB743B9BB4}" type="sibTrans" cxnId="{EE1E0720-FB75-445B-BBE0-E95BCD965905}">
      <dgm:prSet/>
      <dgm:spPr/>
      <dgm:t>
        <a:bodyPr/>
        <a:lstStyle/>
        <a:p>
          <a:endParaRPr lang="en-US"/>
        </a:p>
      </dgm:t>
    </dgm:pt>
    <dgm:pt modelId="{ABCEB91C-F211-402E-B435-7B3FE6EAA4C7}">
      <dgm:prSet/>
      <dgm:spPr/>
      <dgm:t>
        <a:bodyPr/>
        <a:lstStyle/>
        <a:p>
          <a:pPr>
            <a:defRPr b="1"/>
          </a:pPr>
          <a:r>
            <a:rPr lang="de-DE" dirty="0"/>
            <a:t>Einige Daten aus anderen Teilen von Fundus sind bereits übertragen</a:t>
          </a:r>
          <a:endParaRPr lang="en-US" dirty="0"/>
        </a:p>
      </dgm:t>
    </dgm:pt>
    <dgm:pt modelId="{7FF45F75-9E36-4B8D-A3FD-02292F488767}" type="parTrans" cxnId="{F9CF1979-FACC-4951-816C-7571C4A5787F}">
      <dgm:prSet/>
      <dgm:spPr/>
      <dgm:t>
        <a:bodyPr/>
        <a:lstStyle/>
        <a:p>
          <a:endParaRPr lang="en-US"/>
        </a:p>
      </dgm:t>
    </dgm:pt>
    <dgm:pt modelId="{2241ED96-1514-4DED-B9B3-A6F0EB7F0EF4}" type="sibTrans" cxnId="{F9CF1979-FACC-4951-816C-7571C4A5787F}">
      <dgm:prSet/>
      <dgm:spPr/>
      <dgm:t>
        <a:bodyPr/>
        <a:lstStyle/>
        <a:p>
          <a:endParaRPr lang="en-US"/>
        </a:p>
      </dgm:t>
    </dgm:pt>
    <dgm:pt modelId="{BF88EFC2-3489-4640-A8D8-B181F84E7044}">
      <dgm:prSet/>
      <dgm:spPr/>
      <dgm:t>
        <a:bodyPr/>
        <a:lstStyle/>
        <a:p>
          <a:r>
            <a:rPr lang="de-DE" dirty="0"/>
            <a:t>Dafür gibt es auch einen Assistenten</a:t>
          </a:r>
          <a:endParaRPr lang="en-US" dirty="0"/>
        </a:p>
      </dgm:t>
    </dgm:pt>
    <dgm:pt modelId="{0FEBA2D6-228E-4FCA-A4D8-29E54D770C22}" type="parTrans" cxnId="{0E680BB5-3FE8-4AE7-BC23-3DB6E14EB7E1}">
      <dgm:prSet/>
      <dgm:spPr/>
      <dgm:t>
        <a:bodyPr/>
        <a:lstStyle/>
        <a:p>
          <a:endParaRPr lang="en-US"/>
        </a:p>
      </dgm:t>
    </dgm:pt>
    <dgm:pt modelId="{E7023224-CD4E-4488-BA7B-BFE2C0682C2E}" type="sibTrans" cxnId="{0E680BB5-3FE8-4AE7-BC23-3DB6E14EB7E1}">
      <dgm:prSet/>
      <dgm:spPr/>
      <dgm:t>
        <a:bodyPr/>
        <a:lstStyle/>
        <a:p>
          <a:endParaRPr lang="en-US"/>
        </a:p>
      </dgm:t>
    </dgm:pt>
    <dgm:pt modelId="{D8AC35A3-F20E-4C90-BBC4-45511B22A607}">
      <dgm:prSet/>
      <dgm:spPr/>
      <dgm:t>
        <a:bodyPr/>
        <a:lstStyle/>
        <a:p>
          <a:r>
            <a:rPr lang="de-DE" dirty="0"/>
            <a:t>Der wird in weiteren Updates erweitert werden, um weitere Felder vorab maschinell auszufüllen</a:t>
          </a:r>
          <a:endParaRPr lang="en-US" dirty="0"/>
        </a:p>
      </dgm:t>
    </dgm:pt>
    <dgm:pt modelId="{7E3F577E-B2E8-4FA8-B473-4067FD18CCC2}" type="parTrans" cxnId="{6B34D748-12CF-41EF-9D5D-D1D4B342658B}">
      <dgm:prSet/>
      <dgm:spPr/>
      <dgm:t>
        <a:bodyPr/>
        <a:lstStyle/>
        <a:p>
          <a:endParaRPr lang="en-US"/>
        </a:p>
      </dgm:t>
    </dgm:pt>
    <dgm:pt modelId="{A22BC105-E76B-49DE-9877-6664ED0852E5}" type="sibTrans" cxnId="{6B34D748-12CF-41EF-9D5D-D1D4B342658B}">
      <dgm:prSet/>
      <dgm:spPr/>
      <dgm:t>
        <a:bodyPr/>
        <a:lstStyle/>
        <a:p>
          <a:endParaRPr lang="en-US"/>
        </a:p>
      </dgm:t>
    </dgm:pt>
    <dgm:pt modelId="{371B8980-371A-48B2-BF6F-C1CF24B2C95F}">
      <dgm:prSet/>
      <dgm:spPr/>
      <dgm:t>
        <a:bodyPr/>
        <a:lstStyle/>
        <a:p>
          <a:pPr>
            <a:defRPr b="1"/>
          </a:pPr>
          <a:r>
            <a:rPr lang="de-DE" dirty="0"/>
            <a:t>Erfassungs-Assistent steht zur Verfügung</a:t>
          </a:r>
          <a:endParaRPr lang="en-US" dirty="0"/>
        </a:p>
      </dgm:t>
    </dgm:pt>
    <dgm:pt modelId="{E9725CA3-1295-4BC3-8B58-52DFDD7BD884}" type="parTrans" cxnId="{BED3EC8B-94F0-45EC-A461-51F2604049B1}">
      <dgm:prSet/>
      <dgm:spPr/>
      <dgm:t>
        <a:bodyPr/>
        <a:lstStyle/>
        <a:p>
          <a:endParaRPr lang="en-US"/>
        </a:p>
      </dgm:t>
    </dgm:pt>
    <dgm:pt modelId="{B2CF157B-4471-4FEE-A14E-FFD1AA261777}" type="sibTrans" cxnId="{BED3EC8B-94F0-45EC-A461-51F2604049B1}">
      <dgm:prSet/>
      <dgm:spPr/>
      <dgm:t>
        <a:bodyPr/>
        <a:lstStyle/>
        <a:p>
          <a:endParaRPr lang="en-US"/>
        </a:p>
      </dgm:t>
    </dgm:pt>
    <dgm:pt modelId="{2F85FFA8-6FCE-4AB1-BF60-CBFF3DC81C27}">
      <dgm:prSet/>
      <dgm:spPr/>
      <dgm:t>
        <a:bodyPr/>
        <a:lstStyle/>
        <a:p>
          <a:r>
            <a:rPr lang="de-DE" dirty="0"/>
            <a:t>Leichtere Dateneingabe in die Elster-Dateien</a:t>
          </a:r>
          <a:endParaRPr lang="en-US" dirty="0"/>
        </a:p>
      </dgm:t>
    </dgm:pt>
    <dgm:pt modelId="{4C8FD216-608B-44C3-9964-DEE7572D185F}" type="parTrans" cxnId="{22BD6F4C-BC00-4E5B-885A-1F652BFD50EE}">
      <dgm:prSet/>
      <dgm:spPr/>
      <dgm:t>
        <a:bodyPr/>
        <a:lstStyle/>
        <a:p>
          <a:endParaRPr lang="en-US"/>
        </a:p>
      </dgm:t>
    </dgm:pt>
    <dgm:pt modelId="{109AAB9B-CC45-4E20-A044-70BF4254D3E2}" type="sibTrans" cxnId="{22BD6F4C-BC00-4E5B-885A-1F652BFD50EE}">
      <dgm:prSet/>
      <dgm:spPr/>
      <dgm:t>
        <a:bodyPr/>
        <a:lstStyle/>
        <a:p>
          <a:endParaRPr lang="en-US"/>
        </a:p>
      </dgm:t>
    </dgm:pt>
    <dgm:pt modelId="{75CAD166-CB48-41A4-876C-C8494C4AE1C7}" type="pres">
      <dgm:prSet presAssocID="{88902B2D-5BE6-4E62-B240-A6FF27A9B64E}" presName="root" presStyleCnt="0">
        <dgm:presLayoutVars>
          <dgm:dir/>
          <dgm:resizeHandles val="exact"/>
        </dgm:presLayoutVars>
      </dgm:prSet>
      <dgm:spPr/>
    </dgm:pt>
    <dgm:pt modelId="{839C8D6B-74B8-4954-A668-15F9CB327FEF}" type="pres">
      <dgm:prSet presAssocID="{0599C977-BDEC-4646-BE18-FFA7B32BFE59}" presName="compNode" presStyleCnt="0"/>
      <dgm:spPr/>
    </dgm:pt>
    <dgm:pt modelId="{9FD75E6A-2996-4E66-880C-36A81C414D5A}" type="pres">
      <dgm:prSet presAssocID="{0599C977-BDEC-4646-BE18-FFA7B32BFE5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enbank"/>
        </a:ext>
      </dgm:extLst>
    </dgm:pt>
    <dgm:pt modelId="{A1FCD696-347E-48B2-A156-CB071EFCDEC4}" type="pres">
      <dgm:prSet presAssocID="{0599C977-BDEC-4646-BE18-FFA7B32BFE59}" presName="iconSpace" presStyleCnt="0"/>
      <dgm:spPr/>
    </dgm:pt>
    <dgm:pt modelId="{F60962FE-987B-45E3-8FA2-717A8174757A}" type="pres">
      <dgm:prSet presAssocID="{0599C977-BDEC-4646-BE18-FFA7B32BFE59}" presName="parTx" presStyleLbl="revTx" presStyleIdx="0" presStyleCnt="6">
        <dgm:presLayoutVars>
          <dgm:chMax val="0"/>
          <dgm:chPref val="0"/>
        </dgm:presLayoutVars>
      </dgm:prSet>
      <dgm:spPr/>
    </dgm:pt>
    <dgm:pt modelId="{BAC19AFD-2BA6-451C-80BD-F414173EC0F5}" type="pres">
      <dgm:prSet presAssocID="{0599C977-BDEC-4646-BE18-FFA7B32BFE59}" presName="txSpace" presStyleCnt="0"/>
      <dgm:spPr/>
    </dgm:pt>
    <dgm:pt modelId="{85FC3813-9E9F-4280-B4B7-8264E09ECC28}" type="pres">
      <dgm:prSet presAssocID="{0599C977-BDEC-4646-BE18-FFA7B32BFE59}" presName="desTx" presStyleLbl="revTx" presStyleIdx="1" presStyleCnt="6">
        <dgm:presLayoutVars/>
      </dgm:prSet>
      <dgm:spPr/>
    </dgm:pt>
    <dgm:pt modelId="{E6939672-CF0E-4CBB-84A7-2078F539433F}" type="pres">
      <dgm:prSet presAssocID="{E52A2E3A-4194-4A30-8A81-DB0D2FD7D423}" presName="sibTrans" presStyleCnt="0"/>
      <dgm:spPr/>
    </dgm:pt>
    <dgm:pt modelId="{E43921D0-F742-4BA9-8007-AC6244773FEE}" type="pres">
      <dgm:prSet presAssocID="{ABCEB91C-F211-402E-B435-7B3FE6EAA4C7}" presName="compNode" presStyleCnt="0"/>
      <dgm:spPr/>
    </dgm:pt>
    <dgm:pt modelId="{9D9ADBFE-20DB-4DD9-84A4-E1E7C1D8AE6A}" type="pres">
      <dgm:prSet presAssocID="{ABCEB91C-F211-402E-B435-7B3FE6EAA4C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521E3C2F-20B4-4776-AE59-EDF4CC78D752}" type="pres">
      <dgm:prSet presAssocID="{ABCEB91C-F211-402E-B435-7B3FE6EAA4C7}" presName="iconSpace" presStyleCnt="0"/>
      <dgm:spPr/>
    </dgm:pt>
    <dgm:pt modelId="{2376A5C4-A5DD-4BDE-9350-BF173DA1CA45}" type="pres">
      <dgm:prSet presAssocID="{ABCEB91C-F211-402E-B435-7B3FE6EAA4C7}" presName="parTx" presStyleLbl="revTx" presStyleIdx="2" presStyleCnt="6">
        <dgm:presLayoutVars>
          <dgm:chMax val="0"/>
          <dgm:chPref val="0"/>
        </dgm:presLayoutVars>
      </dgm:prSet>
      <dgm:spPr/>
    </dgm:pt>
    <dgm:pt modelId="{071ACD00-A3F6-4F98-8281-2B02D63391CA}" type="pres">
      <dgm:prSet presAssocID="{ABCEB91C-F211-402E-B435-7B3FE6EAA4C7}" presName="txSpace" presStyleCnt="0"/>
      <dgm:spPr/>
    </dgm:pt>
    <dgm:pt modelId="{C6FA3355-4E64-47C9-97AD-DC348BD41ACA}" type="pres">
      <dgm:prSet presAssocID="{ABCEB91C-F211-402E-B435-7B3FE6EAA4C7}" presName="desTx" presStyleLbl="revTx" presStyleIdx="3" presStyleCnt="6">
        <dgm:presLayoutVars/>
      </dgm:prSet>
      <dgm:spPr/>
    </dgm:pt>
    <dgm:pt modelId="{CC81FBC9-AEF1-40DF-AB9F-B7FF3C56499B}" type="pres">
      <dgm:prSet presAssocID="{2241ED96-1514-4DED-B9B3-A6F0EB7F0EF4}" presName="sibTrans" presStyleCnt="0"/>
      <dgm:spPr/>
    </dgm:pt>
    <dgm:pt modelId="{65C711D6-0051-43B4-9714-E0C1BA5223FC}" type="pres">
      <dgm:prSet presAssocID="{371B8980-371A-48B2-BF6F-C1CF24B2C95F}" presName="compNode" presStyleCnt="0"/>
      <dgm:spPr/>
    </dgm:pt>
    <dgm:pt modelId="{3BEB9664-D0D1-40CE-94AE-BF2D9E05D3AB}" type="pres">
      <dgm:prSet presAssocID="{371B8980-371A-48B2-BF6F-C1CF24B2C95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chter"/>
        </a:ext>
      </dgm:extLst>
    </dgm:pt>
    <dgm:pt modelId="{406497CF-F531-4278-9B8E-3A970847B8E2}" type="pres">
      <dgm:prSet presAssocID="{371B8980-371A-48B2-BF6F-C1CF24B2C95F}" presName="iconSpace" presStyleCnt="0"/>
      <dgm:spPr/>
    </dgm:pt>
    <dgm:pt modelId="{A8D23EF2-CD75-4DC7-BCC6-F7D5A41587DE}" type="pres">
      <dgm:prSet presAssocID="{371B8980-371A-48B2-BF6F-C1CF24B2C95F}" presName="parTx" presStyleLbl="revTx" presStyleIdx="4" presStyleCnt="6">
        <dgm:presLayoutVars>
          <dgm:chMax val="0"/>
          <dgm:chPref val="0"/>
        </dgm:presLayoutVars>
      </dgm:prSet>
      <dgm:spPr/>
    </dgm:pt>
    <dgm:pt modelId="{502C45B2-5570-4381-8342-26841DD2D847}" type="pres">
      <dgm:prSet presAssocID="{371B8980-371A-48B2-BF6F-C1CF24B2C95F}" presName="txSpace" presStyleCnt="0"/>
      <dgm:spPr/>
    </dgm:pt>
    <dgm:pt modelId="{F668332C-8E46-4253-8108-EE768C647BB3}" type="pres">
      <dgm:prSet presAssocID="{371B8980-371A-48B2-BF6F-C1CF24B2C95F}" presName="desTx" presStyleLbl="revTx" presStyleIdx="5" presStyleCnt="6">
        <dgm:presLayoutVars/>
      </dgm:prSet>
      <dgm:spPr/>
    </dgm:pt>
  </dgm:ptLst>
  <dgm:cxnLst>
    <dgm:cxn modelId="{EC950A09-5149-4028-9F8A-FDB948B0550D}" type="presOf" srcId="{371B8980-371A-48B2-BF6F-C1CF24B2C95F}" destId="{A8D23EF2-CD75-4DC7-BCC6-F7D5A41587DE}" srcOrd="0" destOrd="0" presId="urn:microsoft.com/office/officeart/2018/2/layout/IconLabelDescriptionList"/>
    <dgm:cxn modelId="{99673109-EF5D-48DD-97A9-28FCDAC341CC}" type="presOf" srcId="{BF88EFC2-3489-4640-A8D8-B181F84E7044}" destId="{C6FA3355-4E64-47C9-97AD-DC348BD41ACA}" srcOrd="0" destOrd="0" presId="urn:microsoft.com/office/officeart/2018/2/layout/IconLabelDescriptionList"/>
    <dgm:cxn modelId="{51C9CB0A-CE4C-4FEB-A97F-6382165DD031}" type="presOf" srcId="{ABCEB91C-F211-402E-B435-7B3FE6EAA4C7}" destId="{2376A5C4-A5DD-4BDE-9350-BF173DA1CA45}" srcOrd="0" destOrd="0" presId="urn:microsoft.com/office/officeart/2018/2/layout/IconLabelDescriptionList"/>
    <dgm:cxn modelId="{EE1E0720-FB75-445B-BBE0-E95BCD965905}" srcId="{0599C977-BDEC-4646-BE18-FFA7B32BFE59}" destId="{175A479E-CE9B-4E96-8A92-BDD6F882E418}" srcOrd="1" destOrd="0" parTransId="{085553CB-271F-4E61-B16F-9C5BF3892639}" sibTransId="{63F2DEFA-C1B1-4BEC-AE2C-10EB743B9BB4}"/>
    <dgm:cxn modelId="{2E1FAF23-29EC-4ACA-991F-5A0D2529618A}" type="presOf" srcId="{BFF17403-979E-4273-867A-BBFB34339E62}" destId="{85FC3813-9E9F-4280-B4B7-8264E09ECC28}" srcOrd="0" destOrd="0" presId="urn:microsoft.com/office/officeart/2018/2/layout/IconLabelDescriptionList"/>
    <dgm:cxn modelId="{4CBAB835-7968-4640-92F4-CF2BA1502FA5}" type="presOf" srcId="{D8AC35A3-F20E-4C90-BBC4-45511B22A607}" destId="{C6FA3355-4E64-47C9-97AD-DC348BD41ACA}" srcOrd="0" destOrd="1" presId="urn:microsoft.com/office/officeart/2018/2/layout/IconLabelDescriptionList"/>
    <dgm:cxn modelId="{A3863B68-A9E5-4627-BB7F-62D29DCB40C7}" type="presOf" srcId="{2F85FFA8-6FCE-4AB1-BF60-CBFF3DC81C27}" destId="{F668332C-8E46-4253-8108-EE768C647BB3}" srcOrd="0" destOrd="0" presId="urn:microsoft.com/office/officeart/2018/2/layout/IconLabelDescriptionList"/>
    <dgm:cxn modelId="{6B34D748-12CF-41EF-9D5D-D1D4B342658B}" srcId="{ABCEB91C-F211-402E-B435-7B3FE6EAA4C7}" destId="{D8AC35A3-F20E-4C90-BBC4-45511B22A607}" srcOrd="1" destOrd="0" parTransId="{7E3F577E-B2E8-4FA8-B473-4067FD18CCC2}" sibTransId="{A22BC105-E76B-49DE-9877-6664ED0852E5}"/>
    <dgm:cxn modelId="{22BD6F4C-BC00-4E5B-885A-1F652BFD50EE}" srcId="{371B8980-371A-48B2-BF6F-C1CF24B2C95F}" destId="{2F85FFA8-6FCE-4AB1-BF60-CBFF3DC81C27}" srcOrd="0" destOrd="0" parTransId="{4C8FD216-608B-44C3-9964-DEE7572D185F}" sibTransId="{109AAB9B-CC45-4E20-A044-70BF4254D3E2}"/>
    <dgm:cxn modelId="{75FE8474-1472-460F-B381-9B6B4595B10C}" srcId="{0599C977-BDEC-4646-BE18-FFA7B32BFE59}" destId="{BFF17403-979E-4273-867A-BBFB34339E62}" srcOrd="0" destOrd="0" parTransId="{8208AE4D-F5D9-4F8B-A34A-90912AB231BF}" sibTransId="{34E9A83D-98D3-49A3-8AB4-1513EB28C01E}"/>
    <dgm:cxn modelId="{F9CF1979-FACC-4951-816C-7571C4A5787F}" srcId="{88902B2D-5BE6-4E62-B240-A6FF27A9B64E}" destId="{ABCEB91C-F211-402E-B435-7B3FE6EAA4C7}" srcOrd="1" destOrd="0" parTransId="{7FF45F75-9E36-4B8D-A3FD-02292F488767}" sibTransId="{2241ED96-1514-4DED-B9B3-A6F0EB7F0EF4}"/>
    <dgm:cxn modelId="{BED3EC8B-94F0-45EC-A461-51F2604049B1}" srcId="{88902B2D-5BE6-4E62-B240-A6FF27A9B64E}" destId="{371B8980-371A-48B2-BF6F-C1CF24B2C95F}" srcOrd="2" destOrd="0" parTransId="{E9725CA3-1295-4BC3-8B58-52DFDD7BD884}" sibTransId="{B2CF157B-4471-4FEE-A14E-FFD1AA261777}"/>
    <dgm:cxn modelId="{6C89C7AE-6345-4809-840A-BC24F126AFA9}" type="presOf" srcId="{175A479E-CE9B-4E96-8A92-BDD6F882E418}" destId="{85FC3813-9E9F-4280-B4B7-8264E09ECC28}" srcOrd="0" destOrd="1" presId="urn:microsoft.com/office/officeart/2018/2/layout/IconLabelDescriptionList"/>
    <dgm:cxn modelId="{0E680BB5-3FE8-4AE7-BC23-3DB6E14EB7E1}" srcId="{ABCEB91C-F211-402E-B435-7B3FE6EAA4C7}" destId="{BF88EFC2-3489-4640-A8D8-B181F84E7044}" srcOrd="0" destOrd="0" parTransId="{0FEBA2D6-228E-4FCA-A4D8-29E54D770C22}" sibTransId="{E7023224-CD4E-4488-BA7B-BFE2C0682C2E}"/>
    <dgm:cxn modelId="{7998A7CA-208D-495C-B41A-FF78132B362C}" srcId="{88902B2D-5BE6-4E62-B240-A6FF27A9B64E}" destId="{0599C977-BDEC-4646-BE18-FFA7B32BFE59}" srcOrd="0" destOrd="0" parTransId="{5C4367BE-9072-4E48-9FCF-17A09D7433DA}" sibTransId="{E52A2E3A-4194-4A30-8A81-DB0D2FD7D423}"/>
    <dgm:cxn modelId="{AD0D33D0-F31D-42C8-BFAA-85E19F92F3A9}" type="presOf" srcId="{88902B2D-5BE6-4E62-B240-A6FF27A9B64E}" destId="{75CAD166-CB48-41A4-876C-C8494C4AE1C7}" srcOrd="0" destOrd="0" presId="urn:microsoft.com/office/officeart/2018/2/layout/IconLabelDescriptionList"/>
    <dgm:cxn modelId="{B72958F3-D086-454C-9E3C-FEC139C7D5F0}" type="presOf" srcId="{0599C977-BDEC-4646-BE18-FFA7B32BFE59}" destId="{F60962FE-987B-45E3-8FA2-717A8174757A}" srcOrd="0" destOrd="0" presId="urn:microsoft.com/office/officeart/2018/2/layout/IconLabelDescriptionList"/>
    <dgm:cxn modelId="{39830090-7415-433D-8C07-C427F5501368}" type="presParOf" srcId="{75CAD166-CB48-41A4-876C-C8494C4AE1C7}" destId="{839C8D6B-74B8-4954-A668-15F9CB327FEF}" srcOrd="0" destOrd="0" presId="urn:microsoft.com/office/officeart/2018/2/layout/IconLabelDescriptionList"/>
    <dgm:cxn modelId="{77233B78-854A-482F-81A5-EA56A34A8C08}" type="presParOf" srcId="{839C8D6B-74B8-4954-A668-15F9CB327FEF}" destId="{9FD75E6A-2996-4E66-880C-36A81C414D5A}" srcOrd="0" destOrd="0" presId="urn:microsoft.com/office/officeart/2018/2/layout/IconLabelDescriptionList"/>
    <dgm:cxn modelId="{CE371363-F9A0-48E9-95DE-F9F86951C0B1}" type="presParOf" srcId="{839C8D6B-74B8-4954-A668-15F9CB327FEF}" destId="{A1FCD696-347E-48B2-A156-CB071EFCDEC4}" srcOrd="1" destOrd="0" presId="urn:microsoft.com/office/officeart/2018/2/layout/IconLabelDescriptionList"/>
    <dgm:cxn modelId="{8DDD94E6-F0B2-4CF8-B4E7-E5452F45EAB4}" type="presParOf" srcId="{839C8D6B-74B8-4954-A668-15F9CB327FEF}" destId="{F60962FE-987B-45E3-8FA2-717A8174757A}" srcOrd="2" destOrd="0" presId="urn:microsoft.com/office/officeart/2018/2/layout/IconLabelDescriptionList"/>
    <dgm:cxn modelId="{B731D7E9-C4BE-4D13-A38C-C3310E9365E5}" type="presParOf" srcId="{839C8D6B-74B8-4954-A668-15F9CB327FEF}" destId="{BAC19AFD-2BA6-451C-80BD-F414173EC0F5}" srcOrd="3" destOrd="0" presId="urn:microsoft.com/office/officeart/2018/2/layout/IconLabelDescriptionList"/>
    <dgm:cxn modelId="{8151306D-83CE-45C3-9745-F56027394E4C}" type="presParOf" srcId="{839C8D6B-74B8-4954-A668-15F9CB327FEF}" destId="{85FC3813-9E9F-4280-B4B7-8264E09ECC28}" srcOrd="4" destOrd="0" presId="urn:microsoft.com/office/officeart/2018/2/layout/IconLabelDescriptionList"/>
    <dgm:cxn modelId="{1737C463-E89D-4C4F-A344-0EE9BAFD7D4A}" type="presParOf" srcId="{75CAD166-CB48-41A4-876C-C8494C4AE1C7}" destId="{E6939672-CF0E-4CBB-84A7-2078F539433F}" srcOrd="1" destOrd="0" presId="urn:microsoft.com/office/officeart/2018/2/layout/IconLabelDescriptionList"/>
    <dgm:cxn modelId="{2791E328-5429-4E2C-A85E-C2CF5B31B7A0}" type="presParOf" srcId="{75CAD166-CB48-41A4-876C-C8494C4AE1C7}" destId="{E43921D0-F742-4BA9-8007-AC6244773FEE}" srcOrd="2" destOrd="0" presId="urn:microsoft.com/office/officeart/2018/2/layout/IconLabelDescriptionList"/>
    <dgm:cxn modelId="{D7F80894-1288-46E0-AAF0-675DE20304EA}" type="presParOf" srcId="{E43921D0-F742-4BA9-8007-AC6244773FEE}" destId="{9D9ADBFE-20DB-4DD9-84A4-E1E7C1D8AE6A}" srcOrd="0" destOrd="0" presId="urn:microsoft.com/office/officeart/2018/2/layout/IconLabelDescriptionList"/>
    <dgm:cxn modelId="{A9C7E34B-E2D5-496B-9292-D944F4CF01A5}" type="presParOf" srcId="{E43921D0-F742-4BA9-8007-AC6244773FEE}" destId="{521E3C2F-20B4-4776-AE59-EDF4CC78D752}" srcOrd="1" destOrd="0" presId="urn:microsoft.com/office/officeart/2018/2/layout/IconLabelDescriptionList"/>
    <dgm:cxn modelId="{7797E692-D2D4-479A-B019-A080B59D0285}" type="presParOf" srcId="{E43921D0-F742-4BA9-8007-AC6244773FEE}" destId="{2376A5C4-A5DD-4BDE-9350-BF173DA1CA45}" srcOrd="2" destOrd="0" presId="urn:microsoft.com/office/officeart/2018/2/layout/IconLabelDescriptionList"/>
    <dgm:cxn modelId="{00184DD4-CC35-41FC-B008-21B4E607B2A2}" type="presParOf" srcId="{E43921D0-F742-4BA9-8007-AC6244773FEE}" destId="{071ACD00-A3F6-4F98-8281-2B02D63391CA}" srcOrd="3" destOrd="0" presId="urn:microsoft.com/office/officeart/2018/2/layout/IconLabelDescriptionList"/>
    <dgm:cxn modelId="{6A7A1C4E-998B-452E-AE5F-F5696BE02A86}" type="presParOf" srcId="{E43921D0-F742-4BA9-8007-AC6244773FEE}" destId="{C6FA3355-4E64-47C9-97AD-DC348BD41ACA}" srcOrd="4" destOrd="0" presId="urn:microsoft.com/office/officeart/2018/2/layout/IconLabelDescriptionList"/>
    <dgm:cxn modelId="{2AD8D1AC-6648-4375-A5A8-9FA4C6048D94}" type="presParOf" srcId="{75CAD166-CB48-41A4-876C-C8494C4AE1C7}" destId="{CC81FBC9-AEF1-40DF-AB9F-B7FF3C56499B}" srcOrd="3" destOrd="0" presId="urn:microsoft.com/office/officeart/2018/2/layout/IconLabelDescriptionList"/>
    <dgm:cxn modelId="{998F45E4-DE57-4058-9D1E-5A1C05326B9D}" type="presParOf" srcId="{75CAD166-CB48-41A4-876C-C8494C4AE1C7}" destId="{65C711D6-0051-43B4-9714-E0C1BA5223FC}" srcOrd="4" destOrd="0" presId="urn:microsoft.com/office/officeart/2018/2/layout/IconLabelDescriptionList"/>
    <dgm:cxn modelId="{FF9D7CE8-B536-4227-A705-B42A582CEC2F}" type="presParOf" srcId="{65C711D6-0051-43B4-9714-E0C1BA5223FC}" destId="{3BEB9664-D0D1-40CE-94AE-BF2D9E05D3AB}" srcOrd="0" destOrd="0" presId="urn:microsoft.com/office/officeart/2018/2/layout/IconLabelDescriptionList"/>
    <dgm:cxn modelId="{59F329BE-8F92-468A-B088-73B524BD7132}" type="presParOf" srcId="{65C711D6-0051-43B4-9714-E0C1BA5223FC}" destId="{406497CF-F531-4278-9B8E-3A970847B8E2}" srcOrd="1" destOrd="0" presId="urn:microsoft.com/office/officeart/2018/2/layout/IconLabelDescriptionList"/>
    <dgm:cxn modelId="{3E5334BB-2828-4D95-B165-AFAFF222A594}" type="presParOf" srcId="{65C711D6-0051-43B4-9714-E0C1BA5223FC}" destId="{A8D23EF2-CD75-4DC7-BCC6-F7D5A41587DE}" srcOrd="2" destOrd="0" presId="urn:microsoft.com/office/officeart/2018/2/layout/IconLabelDescriptionList"/>
    <dgm:cxn modelId="{3DF1B024-DDF0-4E6E-9BA5-C81E5F793F82}" type="presParOf" srcId="{65C711D6-0051-43B4-9714-E0C1BA5223FC}" destId="{502C45B2-5570-4381-8342-26841DD2D847}" srcOrd="3" destOrd="0" presId="urn:microsoft.com/office/officeart/2018/2/layout/IconLabelDescriptionList"/>
    <dgm:cxn modelId="{EE08A7B4-1343-4E52-9D1A-B025DD9E3C92}" type="presParOf" srcId="{65C711D6-0051-43B4-9714-E0C1BA5223FC}" destId="{F668332C-8E46-4253-8108-EE768C647BB3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167B8D-88F4-48E6-826B-ABC4FF011BE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D759121-D339-467F-AA27-624F3F2C5FEC}">
      <dgm:prSet/>
      <dgm:spPr/>
      <dgm:t>
        <a:bodyPr/>
        <a:lstStyle/>
        <a:p>
          <a:r>
            <a:rPr lang="de-DE"/>
            <a:t>Datenübersicht</a:t>
          </a:r>
          <a:endParaRPr lang="en-US"/>
        </a:p>
      </dgm:t>
    </dgm:pt>
    <dgm:pt modelId="{A4171242-F33E-412B-AB93-C3F2A275EA5E}" type="parTrans" cxnId="{310B1628-2903-4966-9968-043A0D24EE2A}">
      <dgm:prSet/>
      <dgm:spPr/>
      <dgm:t>
        <a:bodyPr/>
        <a:lstStyle/>
        <a:p>
          <a:endParaRPr lang="en-US"/>
        </a:p>
      </dgm:t>
    </dgm:pt>
    <dgm:pt modelId="{50579D8E-B271-46AE-A90D-FAB777F3D612}" type="sibTrans" cxnId="{310B1628-2903-4966-9968-043A0D24EE2A}">
      <dgm:prSet/>
      <dgm:spPr/>
      <dgm:t>
        <a:bodyPr/>
        <a:lstStyle/>
        <a:p>
          <a:endParaRPr lang="en-US"/>
        </a:p>
      </dgm:t>
    </dgm:pt>
    <dgm:pt modelId="{425D2212-9D7C-46E0-8345-E8C772014E75}">
      <dgm:prSet/>
      <dgm:spPr/>
      <dgm:t>
        <a:bodyPr/>
        <a:lstStyle/>
        <a:p>
          <a:r>
            <a:rPr lang="de-DE"/>
            <a:t>Grundstücks-Maske</a:t>
          </a:r>
          <a:endParaRPr lang="en-US"/>
        </a:p>
      </dgm:t>
    </dgm:pt>
    <dgm:pt modelId="{820AFA28-A22C-4C8B-9A1E-248ECC6A89C5}" type="parTrans" cxnId="{226383F9-7545-4461-B9AD-E630CA8F10AE}">
      <dgm:prSet/>
      <dgm:spPr/>
      <dgm:t>
        <a:bodyPr/>
        <a:lstStyle/>
        <a:p>
          <a:endParaRPr lang="en-US"/>
        </a:p>
      </dgm:t>
    </dgm:pt>
    <dgm:pt modelId="{D467ADD7-5D8F-40B3-A7F8-721DF1DFFA35}" type="sibTrans" cxnId="{226383F9-7545-4461-B9AD-E630CA8F10AE}">
      <dgm:prSet/>
      <dgm:spPr/>
      <dgm:t>
        <a:bodyPr/>
        <a:lstStyle/>
        <a:p>
          <a:endParaRPr lang="en-US"/>
        </a:p>
      </dgm:t>
    </dgm:pt>
    <dgm:pt modelId="{E479B456-C10C-4F5D-9C57-AB6067415CC9}">
      <dgm:prSet/>
      <dgm:spPr/>
      <dgm:t>
        <a:bodyPr/>
        <a:lstStyle/>
        <a:p>
          <a:r>
            <a:rPr lang="de-DE"/>
            <a:t>Übersichtsleiste</a:t>
          </a:r>
          <a:endParaRPr lang="en-US"/>
        </a:p>
      </dgm:t>
    </dgm:pt>
    <dgm:pt modelId="{19B7E0FE-3CB9-419C-8A8B-E1897E030AF9}" type="parTrans" cxnId="{593EFA23-70B9-4EF4-BC49-EDE529814360}">
      <dgm:prSet/>
      <dgm:spPr/>
      <dgm:t>
        <a:bodyPr/>
        <a:lstStyle/>
        <a:p>
          <a:endParaRPr lang="en-US"/>
        </a:p>
      </dgm:t>
    </dgm:pt>
    <dgm:pt modelId="{0A2A7C11-0695-4C14-B136-C4D59F0F924C}" type="sibTrans" cxnId="{593EFA23-70B9-4EF4-BC49-EDE529814360}">
      <dgm:prSet/>
      <dgm:spPr/>
      <dgm:t>
        <a:bodyPr/>
        <a:lstStyle/>
        <a:p>
          <a:endParaRPr lang="en-US"/>
        </a:p>
      </dgm:t>
    </dgm:pt>
    <dgm:pt modelId="{BAC6AA32-97EA-45E5-B3DE-DA3D3330F94B}">
      <dgm:prSet/>
      <dgm:spPr/>
      <dgm:t>
        <a:bodyPr/>
        <a:lstStyle/>
        <a:p>
          <a:r>
            <a:rPr lang="de-DE"/>
            <a:t>Ad-hoc-Abfragen</a:t>
          </a:r>
          <a:endParaRPr lang="en-US"/>
        </a:p>
      </dgm:t>
    </dgm:pt>
    <dgm:pt modelId="{E2653E03-1941-4A5B-A46C-AD4755E59352}" type="parTrans" cxnId="{12B1CC18-D087-49A6-8D59-7DE32C064DEF}">
      <dgm:prSet/>
      <dgm:spPr/>
      <dgm:t>
        <a:bodyPr/>
        <a:lstStyle/>
        <a:p>
          <a:endParaRPr lang="en-US"/>
        </a:p>
      </dgm:t>
    </dgm:pt>
    <dgm:pt modelId="{A31FCF06-BC11-44F9-91E8-BA2A36E5B484}" type="sibTrans" cxnId="{12B1CC18-D087-49A6-8D59-7DE32C064DEF}">
      <dgm:prSet/>
      <dgm:spPr/>
      <dgm:t>
        <a:bodyPr/>
        <a:lstStyle/>
        <a:p>
          <a:endParaRPr lang="en-US"/>
        </a:p>
      </dgm:t>
    </dgm:pt>
    <dgm:pt modelId="{0C3064D5-7D33-49D2-A60E-7C03F3E36374}" type="pres">
      <dgm:prSet presAssocID="{9B167B8D-88F4-48E6-826B-ABC4FF011BEB}" presName="matrix" presStyleCnt="0">
        <dgm:presLayoutVars>
          <dgm:chMax val="1"/>
          <dgm:dir/>
          <dgm:resizeHandles val="exact"/>
        </dgm:presLayoutVars>
      </dgm:prSet>
      <dgm:spPr/>
    </dgm:pt>
    <dgm:pt modelId="{762AB99A-1994-4A91-867D-6ADB813C2F19}" type="pres">
      <dgm:prSet presAssocID="{9B167B8D-88F4-48E6-826B-ABC4FF011BEB}" presName="diamond" presStyleLbl="bgShp" presStyleIdx="0" presStyleCnt="1"/>
      <dgm:spPr/>
    </dgm:pt>
    <dgm:pt modelId="{8700C4DC-154F-4C33-8912-27CF0B202D79}" type="pres">
      <dgm:prSet presAssocID="{9B167B8D-88F4-48E6-826B-ABC4FF011BE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BE5006D-1B7D-4C17-A511-28A2C1503437}" type="pres">
      <dgm:prSet presAssocID="{9B167B8D-88F4-48E6-826B-ABC4FF011BE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5A453AB-48A3-4C1D-84F2-BD7089E168AB}" type="pres">
      <dgm:prSet presAssocID="{9B167B8D-88F4-48E6-826B-ABC4FF011BE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D535F05-8592-45E2-9C07-83F08F6460DA}" type="pres">
      <dgm:prSet presAssocID="{9B167B8D-88F4-48E6-826B-ABC4FF011BE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492CD13-59C4-4FB6-9027-79F8EBC1D6C0}" type="presOf" srcId="{E479B456-C10C-4F5D-9C57-AB6067415CC9}" destId="{F5A453AB-48A3-4C1D-84F2-BD7089E168AB}" srcOrd="0" destOrd="0" presId="urn:microsoft.com/office/officeart/2005/8/layout/matrix3"/>
    <dgm:cxn modelId="{6E18A816-7185-4B8A-B588-89545A317E73}" type="presOf" srcId="{ED759121-D339-467F-AA27-624F3F2C5FEC}" destId="{8700C4DC-154F-4C33-8912-27CF0B202D79}" srcOrd="0" destOrd="0" presId="urn:microsoft.com/office/officeart/2005/8/layout/matrix3"/>
    <dgm:cxn modelId="{12B1CC18-D087-49A6-8D59-7DE32C064DEF}" srcId="{9B167B8D-88F4-48E6-826B-ABC4FF011BEB}" destId="{BAC6AA32-97EA-45E5-B3DE-DA3D3330F94B}" srcOrd="3" destOrd="0" parTransId="{E2653E03-1941-4A5B-A46C-AD4755E59352}" sibTransId="{A31FCF06-BC11-44F9-91E8-BA2A36E5B484}"/>
    <dgm:cxn modelId="{593EFA23-70B9-4EF4-BC49-EDE529814360}" srcId="{9B167B8D-88F4-48E6-826B-ABC4FF011BEB}" destId="{E479B456-C10C-4F5D-9C57-AB6067415CC9}" srcOrd="2" destOrd="0" parTransId="{19B7E0FE-3CB9-419C-8A8B-E1897E030AF9}" sibTransId="{0A2A7C11-0695-4C14-B136-C4D59F0F924C}"/>
    <dgm:cxn modelId="{310B1628-2903-4966-9968-043A0D24EE2A}" srcId="{9B167B8D-88F4-48E6-826B-ABC4FF011BEB}" destId="{ED759121-D339-467F-AA27-624F3F2C5FEC}" srcOrd="0" destOrd="0" parTransId="{A4171242-F33E-412B-AB93-C3F2A275EA5E}" sibTransId="{50579D8E-B271-46AE-A90D-FAB777F3D612}"/>
    <dgm:cxn modelId="{42FC3A81-A160-4C05-A6F6-7531C7F084B8}" type="presOf" srcId="{425D2212-9D7C-46E0-8345-E8C772014E75}" destId="{7BE5006D-1B7D-4C17-A511-28A2C1503437}" srcOrd="0" destOrd="0" presId="urn:microsoft.com/office/officeart/2005/8/layout/matrix3"/>
    <dgm:cxn modelId="{24DAF194-4594-4C12-A9BE-77B2A97C0D58}" type="presOf" srcId="{BAC6AA32-97EA-45E5-B3DE-DA3D3330F94B}" destId="{AD535F05-8592-45E2-9C07-83F08F6460DA}" srcOrd="0" destOrd="0" presId="urn:microsoft.com/office/officeart/2005/8/layout/matrix3"/>
    <dgm:cxn modelId="{C9F098AA-A934-437A-9281-2D3E0FDDCF33}" type="presOf" srcId="{9B167B8D-88F4-48E6-826B-ABC4FF011BEB}" destId="{0C3064D5-7D33-49D2-A60E-7C03F3E36374}" srcOrd="0" destOrd="0" presId="urn:microsoft.com/office/officeart/2005/8/layout/matrix3"/>
    <dgm:cxn modelId="{226383F9-7545-4461-B9AD-E630CA8F10AE}" srcId="{9B167B8D-88F4-48E6-826B-ABC4FF011BEB}" destId="{425D2212-9D7C-46E0-8345-E8C772014E75}" srcOrd="1" destOrd="0" parTransId="{820AFA28-A22C-4C8B-9A1E-248ECC6A89C5}" sibTransId="{D467ADD7-5D8F-40B3-A7F8-721DF1DFFA35}"/>
    <dgm:cxn modelId="{0D0261A8-ECB6-4424-9B61-07C301A1FE7E}" type="presParOf" srcId="{0C3064D5-7D33-49D2-A60E-7C03F3E36374}" destId="{762AB99A-1994-4A91-867D-6ADB813C2F19}" srcOrd="0" destOrd="0" presId="urn:microsoft.com/office/officeart/2005/8/layout/matrix3"/>
    <dgm:cxn modelId="{D57818DF-D520-472C-B1B5-1AB0E8D7DEBB}" type="presParOf" srcId="{0C3064D5-7D33-49D2-A60E-7C03F3E36374}" destId="{8700C4DC-154F-4C33-8912-27CF0B202D79}" srcOrd="1" destOrd="0" presId="urn:microsoft.com/office/officeart/2005/8/layout/matrix3"/>
    <dgm:cxn modelId="{E29F0E15-B359-4628-8F90-44F42CF220AD}" type="presParOf" srcId="{0C3064D5-7D33-49D2-A60E-7C03F3E36374}" destId="{7BE5006D-1B7D-4C17-A511-28A2C1503437}" srcOrd="2" destOrd="0" presId="urn:microsoft.com/office/officeart/2005/8/layout/matrix3"/>
    <dgm:cxn modelId="{A39B1C1C-DD3B-4655-9EE3-F1CEE84B0EA2}" type="presParOf" srcId="{0C3064D5-7D33-49D2-A60E-7C03F3E36374}" destId="{F5A453AB-48A3-4C1D-84F2-BD7089E168AB}" srcOrd="3" destOrd="0" presId="urn:microsoft.com/office/officeart/2005/8/layout/matrix3"/>
    <dgm:cxn modelId="{AB870093-2EF6-41C5-88A0-9B032887BDCB}" type="presParOf" srcId="{0C3064D5-7D33-49D2-A60E-7C03F3E36374}" destId="{AD535F05-8592-45E2-9C07-83F08F6460D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D39DE5-5B9E-486D-A52D-6B3E5DBDFAFA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1F50EA6-5558-44FE-B972-A58FF92AB541}">
      <dgm:prSet/>
      <dgm:spPr/>
      <dgm:t>
        <a:bodyPr/>
        <a:lstStyle/>
        <a:p>
          <a:r>
            <a:rPr lang="de-DE"/>
            <a:t>Fachliche Fragen</a:t>
          </a:r>
          <a:endParaRPr lang="en-US"/>
        </a:p>
      </dgm:t>
    </dgm:pt>
    <dgm:pt modelId="{AD1016FB-D171-4F57-AF00-81892CE44F20}" type="parTrans" cxnId="{5AEDE3F7-9BD6-44E5-9C76-37E5316922F8}">
      <dgm:prSet/>
      <dgm:spPr/>
      <dgm:t>
        <a:bodyPr/>
        <a:lstStyle/>
        <a:p>
          <a:endParaRPr lang="en-US"/>
        </a:p>
      </dgm:t>
    </dgm:pt>
    <dgm:pt modelId="{C63E719F-309B-44AB-B7FA-BC44768482BE}" type="sibTrans" cxnId="{5AEDE3F7-9BD6-44E5-9C76-37E5316922F8}">
      <dgm:prSet/>
      <dgm:spPr/>
      <dgm:t>
        <a:bodyPr/>
        <a:lstStyle/>
        <a:p>
          <a:endParaRPr lang="en-US"/>
        </a:p>
      </dgm:t>
    </dgm:pt>
    <dgm:pt modelId="{49BDB3C6-25BB-4CCF-B4E3-805DBF5BE882}">
      <dgm:prSet/>
      <dgm:spPr/>
      <dgm:t>
        <a:bodyPr/>
        <a:lstStyle/>
        <a:p>
          <a:r>
            <a:rPr lang="de-DE" dirty="0"/>
            <a:t>Bitte an die Landeskirche richten</a:t>
          </a:r>
          <a:endParaRPr lang="en-US" dirty="0"/>
        </a:p>
      </dgm:t>
    </dgm:pt>
    <dgm:pt modelId="{99B7EDCD-7069-41E6-B00B-3BC87828E115}" type="parTrans" cxnId="{188F4DB4-BE7A-43CF-840D-8E8509EC34B0}">
      <dgm:prSet/>
      <dgm:spPr/>
      <dgm:t>
        <a:bodyPr/>
        <a:lstStyle/>
        <a:p>
          <a:endParaRPr lang="en-US"/>
        </a:p>
      </dgm:t>
    </dgm:pt>
    <dgm:pt modelId="{081E4335-B617-430D-88EB-0C0F4C4B5A97}" type="sibTrans" cxnId="{188F4DB4-BE7A-43CF-840D-8E8509EC34B0}">
      <dgm:prSet/>
      <dgm:spPr/>
      <dgm:t>
        <a:bodyPr/>
        <a:lstStyle/>
        <a:p>
          <a:endParaRPr lang="en-US"/>
        </a:p>
      </dgm:t>
    </dgm:pt>
    <dgm:pt modelId="{4067CB52-EB7D-4A2F-9A08-7AFF6C5E29B3}">
      <dgm:prSet/>
      <dgm:spPr/>
      <dgm:t>
        <a:bodyPr/>
        <a:lstStyle/>
        <a:p>
          <a:r>
            <a:rPr lang="de-DE"/>
            <a:t>Technische Fragen, Probleme, Vorschläge</a:t>
          </a:r>
          <a:endParaRPr lang="en-US"/>
        </a:p>
      </dgm:t>
    </dgm:pt>
    <dgm:pt modelId="{970491BB-DC8B-4C9F-ADB9-9CEB67982129}" type="parTrans" cxnId="{85E68FA3-C7C8-4146-8294-751379A165A8}">
      <dgm:prSet/>
      <dgm:spPr/>
      <dgm:t>
        <a:bodyPr/>
        <a:lstStyle/>
        <a:p>
          <a:endParaRPr lang="en-US"/>
        </a:p>
      </dgm:t>
    </dgm:pt>
    <dgm:pt modelId="{06D414B1-F73F-4683-9BE0-DB3DA79B0920}" type="sibTrans" cxnId="{85E68FA3-C7C8-4146-8294-751379A165A8}">
      <dgm:prSet/>
      <dgm:spPr/>
      <dgm:t>
        <a:bodyPr/>
        <a:lstStyle/>
        <a:p>
          <a:endParaRPr lang="en-US"/>
        </a:p>
      </dgm:t>
    </dgm:pt>
    <dgm:pt modelId="{DA375351-DC60-406F-B87B-23B651BD6A66}">
      <dgm:prSet/>
      <dgm:spPr/>
      <dgm:t>
        <a:bodyPr/>
        <a:lstStyle/>
        <a:p>
          <a:r>
            <a:rPr lang="de-DE"/>
            <a:t>Gerne direkt an die SF Software-Beratung</a:t>
          </a:r>
          <a:endParaRPr lang="en-US"/>
        </a:p>
      </dgm:t>
    </dgm:pt>
    <dgm:pt modelId="{C35AC40E-4E67-49CD-AF3D-B51E21BFD09B}" type="parTrans" cxnId="{7F4FF4B1-1CD2-4AA0-BB8E-96011080E1E3}">
      <dgm:prSet/>
      <dgm:spPr/>
      <dgm:t>
        <a:bodyPr/>
        <a:lstStyle/>
        <a:p>
          <a:endParaRPr lang="en-US"/>
        </a:p>
      </dgm:t>
    </dgm:pt>
    <dgm:pt modelId="{52A98762-B229-429B-A119-31C0E4EC5B98}" type="sibTrans" cxnId="{7F4FF4B1-1CD2-4AA0-BB8E-96011080E1E3}">
      <dgm:prSet/>
      <dgm:spPr/>
      <dgm:t>
        <a:bodyPr/>
        <a:lstStyle/>
        <a:p>
          <a:endParaRPr lang="en-US"/>
        </a:p>
      </dgm:t>
    </dgm:pt>
    <dgm:pt modelId="{DFCF93CE-05A8-4E0B-8979-7F5101576CD2}">
      <dgm:prSet/>
      <dgm:spPr/>
      <dgm:t>
        <a:bodyPr/>
        <a:lstStyle/>
        <a:p>
          <a:r>
            <a:rPr lang="de-DE" dirty="0">
              <a:hlinkClick xmlns:r="http://schemas.openxmlformats.org/officeDocument/2006/relationships" r:id="rId1"/>
            </a:rPr>
            <a:t>stefan.falk@ct-systeme.com</a:t>
          </a:r>
          <a:r>
            <a:rPr lang="de-DE" dirty="0"/>
            <a:t> oder</a:t>
          </a:r>
          <a:br>
            <a:rPr lang="de-DE" dirty="0"/>
          </a:br>
          <a:r>
            <a:rPr lang="de-DE" dirty="0">
              <a:hlinkClick xmlns:r="http://schemas.openxmlformats.org/officeDocument/2006/relationships" r:id="rId2"/>
            </a:rPr>
            <a:t>info@ct-systeme.com</a:t>
          </a:r>
          <a:endParaRPr lang="en-US" dirty="0"/>
        </a:p>
      </dgm:t>
    </dgm:pt>
    <dgm:pt modelId="{67A54576-EF23-40A7-95F6-4E087E4A7938}" type="parTrans" cxnId="{07557AFC-8DB5-49A9-8151-8A9EC574D768}">
      <dgm:prSet/>
      <dgm:spPr/>
      <dgm:t>
        <a:bodyPr/>
        <a:lstStyle/>
        <a:p>
          <a:endParaRPr lang="en-US"/>
        </a:p>
      </dgm:t>
    </dgm:pt>
    <dgm:pt modelId="{DA000FD5-3C68-4354-9947-FE6B4C532638}" type="sibTrans" cxnId="{07557AFC-8DB5-49A9-8151-8A9EC574D768}">
      <dgm:prSet/>
      <dgm:spPr/>
      <dgm:t>
        <a:bodyPr/>
        <a:lstStyle/>
        <a:p>
          <a:endParaRPr lang="en-US"/>
        </a:p>
      </dgm:t>
    </dgm:pt>
    <dgm:pt modelId="{BCD09042-9BBC-4682-815F-3507903AABB0}">
      <dgm:prSet/>
      <dgm:spPr/>
      <dgm:t>
        <a:bodyPr/>
        <a:lstStyle/>
        <a:p>
          <a:r>
            <a:rPr lang="de-DE" dirty="0"/>
            <a:t>07243/5874-11 oder 07243/5874-0</a:t>
          </a:r>
          <a:endParaRPr lang="en-US" dirty="0"/>
        </a:p>
      </dgm:t>
    </dgm:pt>
    <dgm:pt modelId="{1019AA94-F937-4119-88D4-C43A5F17EBE1}" type="parTrans" cxnId="{433EC52B-D58B-45B6-8288-26F4353171A9}">
      <dgm:prSet/>
      <dgm:spPr/>
      <dgm:t>
        <a:bodyPr/>
        <a:lstStyle/>
        <a:p>
          <a:endParaRPr lang="en-US"/>
        </a:p>
      </dgm:t>
    </dgm:pt>
    <dgm:pt modelId="{5081A9F3-0752-4DD0-8B35-D85E838C54DC}" type="sibTrans" cxnId="{433EC52B-D58B-45B6-8288-26F4353171A9}">
      <dgm:prSet/>
      <dgm:spPr/>
      <dgm:t>
        <a:bodyPr/>
        <a:lstStyle/>
        <a:p>
          <a:endParaRPr lang="en-US"/>
        </a:p>
      </dgm:t>
    </dgm:pt>
    <dgm:pt modelId="{67594E06-0177-4A15-9E31-AE8C684A4713}" type="pres">
      <dgm:prSet presAssocID="{A9D39DE5-5B9E-486D-A52D-6B3E5DBDFAFA}" presName="linear" presStyleCnt="0">
        <dgm:presLayoutVars>
          <dgm:dir/>
          <dgm:animLvl val="lvl"/>
          <dgm:resizeHandles val="exact"/>
        </dgm:presLayoutVars>
      </dgm:prSet>
      <dgm:spPr/>
    </dgm:pt>
    <dgm:pt modelId="{8806C737-9A24-4BD1-B484-9C39836BBF3B}" type="pres">
      <dgm:prSet presAssocID="{C1F50EA6-5558-44FE-B972-A58FF92AB541}" presName="parentLin" presStyleCnt="0"/>
      <dgm:spPr/>
    </dgm:pt>
    <dgm:pt modelId="{638807DB-4BE6-447A-AB87-DB5D5C332BEC}" type="pres">
      <dgm:prSet presAssocID="{C1F50EA6-5558-44FE-B972-A58FF92AB541}" presName="parentLeftMargin" presStyleLbl="node1" presStyleIdx="0" presStyleCnt="2"/>
      <dgm:spPr/>
    </dgm:pt>
    <dgm:pt modelId="{50D066EE-6B46-46C0-A6B3-D8F0E2286B90}" type="pres">
      <dgm:prSet presAssocID="{C1F50EA6-5558-44FE-B972-A58FF92AB54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1B7ABD5-35F1-455C-94FC-4880EDA9FAD5}" type="pres">
      <dgm:prSet presAssocID="{C1F50EA6-5558-44FE-B972-A58FF92AB541}" presName="negativeSpace" presStyleCnt="0"/>
      <dgm:spPr/>
    </dgm:pt>
    <dgm:pt modelId="{9FD734D0-5F95-4B3A-8B52-C70A1673BCE8}" type="pres">
      <dgm:prSet presAssocID="{C1F50EA6-5558-44FE-B972-A58FF92AB541}" presName="childText" presStyleLbl="conFgAcc1" presStyleIdx="0" presStyleCnt="2">
        <dgm:presLayoutVars>
          <dgm:bulletEnabled val="1"/>
        </dgm:presLayoutVars>
      </dgm:prSet>
      <dgm:spPr/>
    </dgm:pt>
    <dgm:pt modelId="{74D04BF5-89AB-4127-9E42-66A72CAEBAC8}" type="pres">
      <dgm:prSet presAssocID="{C63E719F-309B-44AB-B7FA-BC44768482BE}" presName="spaceBetweenRectangles" presStyleCnt="0"/>
      <dgm:spPr/>
    </dgm:pt>
    <dgm:pt modelId="{B0A510D9-FE13-485D-BBC3-C255A3C07AB5}" type="pres">
      <dgm:prSet presAssocID="{4067CB52-EB7D-4A2F-9A08-7AFF6C5E29B3}" presName="parentLin" presStyleCnt="0"/>
      <dgm:spPr/>
    </dgm:pt>
    <dgm:pt modelId="{8DD5F449-4736-4D5A-BD5B-411F2DDB88B5}" type="pres">
      <dgm:prSet presAssocID="{4067CB52-EB7D-4A2F-9A08-7AFF6C5E29B3}" presName="parentLeftMargin" presStyleLbl="node1" presStyleIdx="0" presStyleCnt="2"/>
      <dgm:spPr/>
    </dgm:pt>
    <dgm:pt modelId="{BD15FBB6-0AB0-4D8F-BEDA-E6CC58684694}" type="pres">
      <dgm:prSet presAssocID="{4067CB52-EB7D-4A2F-9A08-7AFF6C5E29B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0F7BC67-4D7B-4F8A-9702-8752D4DA20A8}" type="pres">
      <dgm:prSet presAssocID="{4067CB52-EB7D-4A2F-9A08-7AFF6C5E29B3}" presName="negativeSpace" presStyleCnt="0"/>
      <dgm:spPr/>
    </dgm:pt>
    <dgm:pt modelId="{A8BB433E-4405-43F9-8C01-3B941978029A}" type="pres">
      <dgm:prSet presAssocID="{4067CB52-EB7D-4A2F-9A08-7AFF6C5E29B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4390715-66B7-475B-8E86-7F76F6BCC741}" type="presOf" srcId="{DA375351-DC60-406F-B87B-23B651BD6A66}" destId="{A8BB433E-4405-43F9-8C01-3B941978029A}" srcOrd="0" destOrd="0" presId="urn:microsoft.com/office/officeart/2005/8/layout/list1"/>
    <dgm:cxn modelId="{433EC52B-D58B-45B6-8288-26F4353171A9}" srcId="{DA375351-DC60-406F-B87B-23B651BD6A66}" destId="{BCD09042-9BBC-4682-815F-3507903AABB0}" srcOrd="1" destOrd="0" parTransId="{1019AA94-F937-4119-88D4-C43A5F17EBE1}" sibTransId="{5081A9F3-0752-4DD0-8B35-D85E838C54DC}"/>
    <dgm:cxn modelId="{77F3B132-D452-4EBD-9818-43E9DC105EE6}" type="presOf" srcId="{C1F50EA6-5558-44FE-B972-A58FF92AB541}" destId="{50D066EE-6B46-46C0-A6B3-D8F0E2286B90}" srcOrd="1" destOrd="0" presId="urn:microsoft.com/office/officeart/2005/8/layout/list1"/>
    <dgm:cxn modelId="{7C41DE38-E9EF-40E1-B056-CCE62F537954}" type="presOf" srcId="{DFCF93CE-05A8-4E0B-8979-7F5101576CD2}" destId="{A8BB433E-4405-43F9-8C01-3B941978029A}" srcOrd="0" destOrd="1" presId="urn:microsoft.com/office/officeart/2005/8/layout/list1"/>
    <dgm:cxn modelId="{E779B33D-913C-4B98-8117-ECFD1C4AE9CE}" type="presOf" srcId="{A9D39DE5-5B9E-486D-A52D-6B3E5DBDFAFA}" destId="{67594E06-0177-4A15-9E31-AE8C684A4713}" srcOrd="0" destOrd="0" presId="urn:microsoft.com/office/officeart/2005/8/layout/list1"/>
    <dgm:cxn modelId="{10AA6957-83FC-4BF4-A2C7-BC81C228E6A1}" type="presOf" srcId="{49BDB3C6-25BB-4CCF-B4E3-805DBF5BE882}" destId="{9FD734D0-5F95-4B3A-8B52-C70A1673BCE8}" srcOrd="0" destOrd="0" presId="urn:microsoft.com/office/officeart/2005/8/layout/list1"/>
    <dgm:cxn modelId="{64BB3882-9C75-4D53-B4D6-FD5AEEA03FFB}" type="presOf" srcId="{4067CB52-EB7D-4A2F-9A08-7AFF6C5E29B3}" destId="{BD15FBB6-0AB0-4D8F-BEDA-E6CC58684694}" srcOrd="1" destOrd="0" presId="urn:microsoft.com/office/officeart/2005/8/layout/list1"/>
    <dgm:cxn modelId="{C040E585-72FD-4A9C-B4F1-F17D98BE45B4}" type="presOf" srcId="{4067CB52-EB7D-4A2F-9A08-7AFF6C5E29B3}" destId="{8DD5F449-4736-4D5A-BD5B-411F2DDB88B5}" srcOrd="0" destOrd="0" presId="urn:microsoft.com/office/officeart/2005/8/layout/list1"/>
    <dgm:cxn modelId="{D685AA99-856C-45F7-838D-2F751904BCDC}" type="presOf" srcId="{BCD09042-9BBC-4682-815F-3507903AABB0}" destId="{A8BB433E-4405-43F9-8C01-3B941978029A}" srcOrd="0" destOrd="2" presId="urn:microsoft.com/office/officeart/2005/8/layout/list1"/>
    <dgm:cxn modelId="{B9DD599A-36A8-4853-A894-297C36ED9587}" type="presOf" srcId="{C1F50EA6-5558-44FE-B972-A58FF92AB541}" destId="{638807DB-4BE6-447A-AB87-DB5D5C332BEC}" srcOrd="0" destOrd="0" presId="urn:microsoft.com/office/officeart/2005/8/layout/list1"/>
    <dgm:cxn modelId="{85E68FA3-C7C8-4146-8294-751379A165A8}" srcId="{A9D39DE5-5B9E-486D-A52D-6B3E5DBDFAFA}" destId="{4067CB52-EB7D-4A2F-9A08-7AFF6C5E29B3}" srcOrd="1" destOrd="0" parTransId="{970491BB-DC8B-4C9F-ADB9-9CEB67982129}" sibTransId="{06D414B1-F73F-4683-9BE0-DB3DA79B0920}"/>
    <dgm:cxn modelId="{7F4FF4B1-1CD2-4AA0-BB8E-96011080E1E3}" srcId="{4067CB52-EB7D-4A2F-9A08-7AFF6C5E29B3}" destId="{DA375351-DC60-406F-B87B-23B651BD6A66}" srcOrd="0" destOrd="0" parTransId="{C35AC40E-4E67-49CD-AF3D-B51E21BFD09B}" sibTransId="{52A98762-B229-429B-A119-31C0E4EC5B98}"/>
    <dgm:cxn modelId="{188F4DB4-BE7A-43CF-840D-8E8509EC34B0}" srcId="{C1F50EA6-5558-44FE-B972-A58FF92AB541}" destId="{49BDB3C6-25BB-4CCF-B4E3-805DBF5BE882}" srcOrd="0" destOrd="0" parTransId="{99B7EDCD-7069-41E6-B00B-3BC87828E115}" sibTransId="{081E4335-B617-430D-88EB-0C0F4C4B5A97}"/>
    <dgm:cxn modelId="{5AEDE3F7-9BD6-44E5-9C76-37E5316922F8}" srcId="{A9D39DE5-5B9E-486D-A52D-6B3E5DBDFAFA}" destId="{C1F50EA6-5558-44FE-B972-A58FF92AB541}" srcOrd="0" destOrd="0" parTransId="{AD1016FB-D171-4F57-AF00-81892CE44F20}" sibTransId="{C63E719F-309B-44AB-B7FA-BC44768482BE}"/>
    <dgm:cxn modelId="{07557AFC-8DB5-49A9-8151-8A9EC574D768}" srcId="{DA375351-DC60-406F-B87B-23B651BD6A66}" destId="{DFCF93CE-05A8-4E0B-8979-7F5101576CD2}" srcOrd="0" destOrd="0" parTransId="{67A54576-EF23-40A7-95F6-4E087E4A7938}" sibTransId="{DA000FD5-3C68-4354-9947-FE6B4C532638}"/>
    <dgm:cxn modelId="{047B6798-7EDF-4558-8491-CF4A11835A36}" type="presParOf" srcId="{67594E06-0177-4A15-9E31-AE8C684A4713}" destId="{8806C737-9A24-4BD1-B484-9C39836BBF3B}" srcOrd="0" destOrd="0" presId="urn:microsoft.com/office/officeart/2005/8/layout/list1"/>
    <dgm:cxn modelId="{8CB9395D-69CB-4775-8C1D-515699CA9AE0}" type="presParOf" srcId="{8806C737-9A24-4BD1-B484-9C39836BBF3B}" destId="{638807DB-4BE6-447A-AB87-DB5D5C332BEC}" srcOrd="0" destOrd="0" presId="urn:microsoft.com/office/officeart/2005/8/layout/list1"/>
    <dgm:cxn modelId="{42657FBC-DB72-4D7C-934E-683A00808694}" type="presParOf" srcId="{8806C737-9A24-4BD1-B484-9C39836BBF3B}" destId="{50D066EE-6B46-46C0-A6B3-D8F0E2286B90}" srcOrd="1" destOrd="0" presId="urn:microsoft.com/office/officeart/2005/8/layout/list1"/>
    <dgm:cxn modelId="{17527804-DB23-44C4-9A50-047A87C889D8}" type="presParOf" srcId="{67594E06-0177-4A15-9E31-AE8C684A4713}" destId="{51B7ABD5-35F1-455C-94FC-4880EDA9FAD5}" srcOrd="1" destOrd="0" presId="urn:microsoft.com/office/officeart/2005/8/layout/list1"/>
    <dgm:cxn modelId="{7F329216-25FC-41FE-B7CA-F002F24CCD53}" type="presParOf" srcId="{67594E06-0177-4A15-9E31-AE8C684A4713}" destId="{9FD734D0-5F95-4B3A-8B52-C70A1673BCE8}" srcOrd="2" destOrd="0" presId="urn:microsoft.com/office/officeart/2005/8/layout/list1"/>
    <dgm:cxn modelId="{9D9D32EF-11F4-4E2F-A53F-09EFD82B87A1}" type="presParOf" srcId="{67594E06-0177-4A15-9E31-AE8C684A4713}" destId="{74D04BF5-89AB-4127-9E42-66A72CAEBAC8}" srcOrd="3" destOrd="0" presId="urn:microsoft.com/office/officeart/2005/8/layout/list1"/>
    <dgm:cxn modelId="{D5985B54-5A4C-4D9A-AF4C-4DA911547EE4}" type="presParOf" srcId="{67594E06-0177-4A15-9E31-AE8C684A4713}" destId="{B0A510D9-FE13-485D-BBC3-C255A3C07AB5}" srcOrd="4" destOrd="0" presId="urn:microsoft.com/office/officeart/2005/8/layout/list1"/>
    <dgm:cxn modelId="{58AE3750-9174-43FA-834F-CF68EE6215BC}" type="presParOf" srcId="{B0A510D9-FE13-485D-BBC3-C255A3C07AB5}" destId="{8DD5F449-4736-4D5A-BD5B-411F2DDB88B5}" srcOrd="0" destOrd="0" presId="urn:microsoft.com/office/officeart/2005/8/layout/list1"/>
    <dgm:cxn modelId="{B19E46CA-505C-4550-8509-4A10BF960EA7}" type="presParOf" srcId="{B0A510D9-FE13-485D-BBC3-C255A3C07AB5}" destId="{BD15FBB6-0AB0-4D8F-BEDA-E6CC58684694}" srcOrd="1" destOrd="0" presId="urn:microsoft.com/office/officeart/2005/8/layout/list1"/>
    <dgm:cxn modelId="{A612DC9F-C248-4F19-B092-053B474ACD36}" type="presParOf" srcId="{67594E06-0177-4A15-9E31-AE8C684A4713}" destId="{30F7BC67-4D7B-4F8A-9702-8752D4DA20A8}" srcOrd="5" destOrd="0" presId="urn:microsoft.com/office/officeart/2005/8/layout/list1"/>
    <dgm:cxn modelId="{265ED7FE-A22B-43A6-BD73-0C26C27ABFD8}" type="presParOf" srcId="{67594E06-0177-4A15-9E31-AE8C684A4713}" destId="{A8BB433E-4405-43F9-8C01-3B941978029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75E6A-2996-4E66-880C-36A81C414D5A}">
      <dsp:nvSpPr>
        <dsp:cNvPr id="0" name=""/>
        <dsp:cNvSpPr/>
      </dsp:nvSpPr>
      <dsp:spPr>
        <a:xfrm>
          <a:off x="5545" y="840878"/>
          <a:ext cx="1138429" cy="11384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962FE-987B-45E3-8FA2-717A8174757A}">
      <dsp:nvSpPr>
        <dsp:cNvPr id="0" name=""/>
        <dsp:cNvSpPr/>
      </dsp:nvSpPr>
      <dsp:spPr>
        <a:xfrm>
          <a:off x="5545" y="2083074"/>
          <a:ext cx="3252656" cy="594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Alle für die Elster-Übermittlung notwendigen Felder sind in der Datenbank verfügbar</a:t>
          </a:r>
          <a:endParaRPr lang="en-US" sz="1400" kern="1200" dirty="0"/>
        </a:p>
      </dsp:txBody>
      <dsp:txXfrm>
        <a:off x="5545" y="2083074"/>
        <a:ext cx="3252656" cy="594626"/>
      </dsp:txXfrm>
    </dsp:sp>
    <dsp:sp modelId="{85FC3813-9E9F-4280-B4B7-8264E09ECC28}">
      <dsp:nvSpPr>
        <dsp:cNvPr id="0" name=""/>
        <dsp:cNvSpPr/>
      </dsp:nvSpPr>
      <dsp:spPr>
        <a:xfrm>
          <a:off x="5545" y="2725964"/>
          <a:ext cx="3252656" cy="528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Einige ein Mal pro Grundstück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22 Unterdateien mit ggf. mehreren Datensätzen je Grundstück</a:t>
          </a:r>
          <a:endParaRPr lang="en-US" sz="1100" kern="1200" dirty="0"/>
        </a:p>
      </dsp:txBody>
      <dsp:txXfrm>
        <a:off x="5545" y="2725964"/>
        <a:ext cx="3252656" cy="528079"/>
      </dsp:txXfrm>
    </dsp:sp>
    <dsp:sp modelId="{9D9ADBFE-20DB-4DD9-84A4-E1E7C1D8AE6A}">
      <dsp:nvSpPr>
        <dsp:cNvPr id="0" name=""/>
        <dsp:cNvSpPr/>
      </dsp:nvSpPr>
      <dsp:spPr>
        <a:xfrm>
          <a:off x="3827416" y="840878"/>
          <a:ext cx="1138429" cy="11384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6A5C4-A5DD-4BDE-9350-BF173DA1CA45}">
      <dsp:nvSpPr>
        <dsp:cNvPr id="0" name=""/>
        <dsp:cNvSpPr/>
      </dsp:nvSpPr>
      <dsp:spPr>
        <a:xfrm>
          <a:off x="3827416" y="2083074"/>
          <a:ext cx="3252656" cy="594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Einige Daten aus anderen Teilen von Fundus sind bereits übertragen</a:t>
          </a:r>
          <a:endParaRPr lang="en-US" sz="1400" kern="1200" dirty="0"/>
        </a:p>
      </dsp:txBody>
      <dsp:txXfrm>
        <a:off x="3827416" y="2083074"/>
        <a:ext cx="3252656" cy="594626"/>
      </dsp:txXfrm>
    </dsp:sp>
    <dsp:sp modelId="{C6FA3355-4E64-47C9-97AD-DC348BD41ACA}">
      <dsp:nvSpPr>
        <dsp:cNvPr id="0" name=""/>
        <dsp:cNvSpPr/>
      </dsp:nvSpPr>
      <dsp:spPr>
        <a:xfrm>
          <a:off x="3827416" y="2725964"/>
          <a:ext cx="3252656" cy="528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Dafür gibt es auch einen Assistenten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Der wird in weiteren Updates erweitert werden, um weitere Felder vorab maschinell auszufüllen</a:t>
          </a:r>
          <a:endParaRPr lang="en-US" sz="1100" kern="1200" dirty="0"/>
        </a:p>
      </dsp:txBody>
      <dsp:txXfrm>
        <a:off x="3827416" y="2725964"/>
        <a:ext cx="3252656" cy="528079"/>
      </dsp:txXfrm>
    </dsp:sp>
    <dsp:sp modelId="{3BEB9664-D0D1-40CE-94AE-BF2D9E05D3AB}">
      <dsp:nvSpPr>
        <dsp:cNvPr id="0" name=""/>
        <dsp:cNvSpPr/>
      </dsp:nvSpPr>
      <dsp:spPr>
        <a:xfrm>
          <a:off x="7649287" y="840878"/>
          <a:ext cx="1138429" cy="11384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23EF2-CD75-4DC7-BCC6-F7D5A41587DE}">
      <dsp:nvSpPr>
        <dsp:cNvPr id="0" name=""/>
        <dsp:cNvSpPr/>
      </dsp:nvSpPr>
      <dsp:spPr>
        <a:xfrm>
          <a:off x="7649287" y="2083074"/>
          <a:ext cx="3252656" cy="594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Erfassungs-Assistent steht zur Verfügung</a:t>
          </a:r>
          <a:endParaRPr lang="en-US" sz="1400" kern="1200" dirty="0"/>
        </a:p>
      </dsp:txBody>
      <dsp:txXfrm>
        <a:off x="7649287" y="2083074"/>
        <a:ext cx="3252656" cy="594626"/>
      </dsp:txXfrm>
    </dsp:sp>
    <dsp:sp modelId="{F668332C-8E46-4253-8108-EE768C647BB3}">
      <dsp:nvSpPr>
        <dsp:cNvPr id="0" name=""/>
        <dsp:cNvSpPr/>
      </dsp:nvSpPr>
      <dsp:spPr>
        <a:xfrm>
          <a:off x="7649287" y="2725964"/>
          <a:ext cx="3252656" cy="528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Leichtere Dateneingabe in die Elster-Dateien</a:t>
          </a:r>
          <a:endParaRPr lang="en-US" sz="1100" kern="1200" dirty="0"/>
        </a:p>
      </dsp:txBody>
      <dsp:txXfrm>
        <a:off x="7649287" y="2725964"/>
        <a:ext cx="3252656" cy="528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2AB99A-1994-4A91-867D-6ADB813C2F19}">
      <dsp:nvSpPr>
        <dsp:cNvPr id="0" name=""/>
        <dsp:cNvSpPr/>
      </dsp:nvSpPr>
      <dsp:spPr>
        <a:xfrm>
          <a:off x="3082131" y="0"/>
          <a:ext cx="4351338" cy="435133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0C4DC-154F-4C33-8912-27CF0B202D79}">
      <dsp:nvSpPr>
        <dsp:cNvPr id="0" name=""/>
        <dsp:cNvSpPr/>
      </dsp:nvSpPr>
      <dsp:spPr>
        <a:xfrm>
          <a:off x="3495508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Datenübersicht</a:t>
          </a:r>
          <a:endParaRPr lang="en-US" sz="1700" kern="1200"/>
        </a:p>
      </dsp:txBody>
      <dsp:txXfrm>
        <a:off x="3578350" y="496219"/>
        <a:ext cx="1531337" cy="1531337"/>
      </dsp:txXfrm>
    </dsp:sp>
    <dsp:sp modelId="{7BE5006D-1B7D-4C17-A511-28A2C1503437}">
      <dsp:nvSpPr>
        <dsp:cNvPr id="0" name=""/>
        <dsp:cNvSpPr/>
      </dsp:nvSpPr>
      <dsp:spPr>
        <a:xfrm>
          <a:off x="5323070" y="413377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Grundstücks-Maske</a:t>
          </a:r>
          <a:endParaRPr lang="en-US" sz="1700" kern="1200"/>
        </a:p>
      </dsp:txBody>
      <dsp:txXfrm>
        <a:off x="5405912" y="496219"/>
        <a:ext cx="1531337" cy="1531337"/>
      </dsp:txXfrm>
    </dsp:sp>
    <dsp:sp modelId="{F5A453AB-48A3-4C1D-84F2-BD7089E168AB}">
      <dsp:nvSpPr>
        <dsp:cNvPr id="0" name=""/>
        <dsp:cNvSpPr/>
      </dsp:nvSpPr>
      <dsp:spPr>
        <a:xfrm>
          <a:off x="3495508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Übersichtsleiste</a:t>
          </a:r>
          <a:endParaRPr lang="en-US" sz="1700" kern="1200"/>
        </a:p>
      </dsp:txBody>
      <dsp:txXfrm>
        <a:off x="3578350" y="2323781"/>
        <a:ext cx="1531337" cy="1531337"/>
      </dsp:txXfrm>
    </dsp:sp>
    <dsp:sp modelId="{AD535F05-8592-45E2-9C07-83F08F6460DA}">
      <dsp:nvSpPr>
        <dsp:cNvPr id="0" name=""/>
        <dsp:cNvSpPr/>
      </dsp:nvSpPr>
      <dsp:spPr>
        <a:xfrm>
          <a:off x="5323070" y="2240939"/>
          <a:ext cx="1697021" cy="16970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Ad-hoc-Abfragen</a:t>
          </a:r>
          <a:endParaRPr lang="en-US" sz="1700" kern="1200"/>
        </a:p>
      </dsp:txBody>
      <dsp:txXfrm>
        <a:off x="5405912" y="2323781"/>
        <a:ext cx="1531337" cy="1531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734D0-5F95-4B3A-8B52-C70A1673BCE8}">
      <dsp:nvSpPr>
        <dsp:cNvPr id="0" name=""/>
        <dsp:cNvSpPr/>
      </dsp:nvSpPr>
      <dsp:spPr>
        <a:xfrm>
          <a:off x="0" y="1349959"/>
          <a:ext cx="6666833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416560" rIns="51742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Bitte an die Landeskirche richten</a:t>
          </a:r>
          <a:endParaRPr lang="en-US" sz="2000" kern="1200" dirty="0"/>
        </a:p>
      </dsp:txBody>
      <dsp:txXfrm>
        <a:off x="0" y="1349959"/>
        <a:ext cx="6666833" cy="850500"/>
      </dsp:txXfrm>
    </dsp:sp>
    <dsp:sp modelId="{50D066EE-6B46-46C0-A6B3-D8F0E2286B90}">
      <dsp:nvSpPr>
        <dsp:cNvPr id="0" name=""/>
        <dsp:cNvSpPr/>
      </dsp:nvSpPr>
      <dsp:spPr>
        <a:xfrm>
          <a:off x="333341" y="1054759"/>
          <a:ext cx="4666783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Fachliche Fragen</a:t>
          </a:r>
          <a:endParaRPr lang="en-US" sz="2000" kern="1200"/>
        </a:p>
      </dsp:txBody>
      <dsp:txXfrm>
        <a:off x="362162" y="1083580"/>
        <a:ext cx="4609141" cy="532758"/>
      </dsp:txXfrm>
    </dsp:sp>
    <dsp:sp modelId="{A8BB433E-4405-43F9-8C01-3B941978029A}">
      <dsp:nvSpPr>
        <dsp:cNvPr id="0" name=""/>
        <dsp:cNvSpPr/>
      </dsp:nvSpPr>
      <dsp:spPr>
        <a:xfrm>
          <a:off x="0" y="2603660"/>
          <a:ext cx="6666833" cy="179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416560" rIns="51742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/>
            <a:t>Gerne direkt an die SF Software-Beratung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>
              <a:hlinkClick xmlns:r="http://schemas.openxmlformats.org/officeDocument/2006/relationships" r:id="rId1"/>
            </a:rPr>
            <a:t>stefan.falk@ct-systeme.com</a:t>
          </a:r>
          <a:r>
            <a:rPr lang="de-DE" sz="2000" kern="1200" dirty="0"/>
            <a:t> oder</a:t>
          </a:r>
          <a:br>
            <a:rPr lang="de-DE" sz="2000" kern="1200" dirty="0"/>
          </a:br>
          <a:r>
            <a:rPr lang="de-DE" sz="2000" kern="1200" dirty="0">
              <a:hlinkClick xmlns:r="http://schemas.openxmlformats.org/officeDocument/2006/relationships" r:id="rId2"/>
            </a:rPr>
            <a:t>info@ct-systeme.com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07243/5874-11 oder 07243/5874-0</a:t>
          </a:r>
          <a:endParaRPr lang="en-US" sz="2000" kern="1200" dirty="0"/>
        </a:p>
      </dsp:txBody>
      <dsp:txXfrm>
        <a:off x="0" y="2603660"/>
        <a:ext cx="6666833" cy="1795500"/>
      </dsp:txXfrm>
    </dsp:sp>
    <dsp:sp modelId="{BD15FBB6-0AB0-4D8F-BEDA-E6CC58684694}">
      <dsp:nvSpPr>
        <dsp:cNvPr id="0" name=""/>
        <dsp:cNvSpPr/>
      </dsp:nvSpPr>
      <dsp:spPr>
        <a:xfrm>
          <a:off x="333341" y="2308460"/>
          <a:ext cx="4666783" cy="5904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Technische Fragen, Probleme, Vorschläge</a:t>
          </a:r>
          <a:endParaRPr lang="en-US" sz="2000" kern="1200"/>
        </a:p>
      </dsp:txBody>
      <dsp:txXfrm>
        <a:off x="362162" y="2337281"/>
        <a:ext cx="4609141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50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4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23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77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41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85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92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90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49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C323-15F2-4B00-82AE-371FB89318CE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6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de-DE" sz="5400" dirty="0"/>
              <a:t>SF Fundus</a:t>
            </a:r>
            <a:br>
              <a:rPr lang="de-DE" sz="5400" dirty="0"/>
            </a:br>
            <a:r>
              <a:rPr lang="de-DE" sz="5400" dirty="0"/>
              <a:t>Grundsteuer-Erfassung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Stand 31.08.2022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777CD7C9-A49E-0342-EFA8-98D9BA21F7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60" r="20241" b="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5F2CD312-2FB6-11DC-E9B6-E66E544C3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467" y="137278"/>
            <a:ext cx="1728176" cy="88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65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0A8F27-DB52-0D8B-0120-4A5866D2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39520"/>
            <a:ext cx="3684755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Erfassung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mit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dem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Assistenten</a:t>
            </a: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en-US" sz="3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Einzelfelder</a:t>
            </a:r>
            <a:endParaRPr lang="en-US" sz="3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1E6C35-2581-F23F-546B-F270C2991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Felder, die nur ein Mal je Grundstück anfallen</a:t>
            </a:r>
          </a:p>
          <a:p>
            <a:r>
              <a:rPr lang="en-US" sz="2200"/>
              <a:t>Der Assistent bietet diese Felder in Gruppen je Seite an</a:t>
            </a:r>
          </a:p>
          <a:p>
            <a:r>
              <a:rPr lang="en-US" sz="2200"/>
              <a:t>Einfach ausfüllen, dann </a:t>
            </a:r>
            <a:r>
              <a:rPr lang="en-US" sz="2200" i="1"/>
              <a:t>Zurück, Vor</a:t>
            </a:r>
            <a:r>
              <a:rPr lang="en-US" sz="2200"/>
              <a:t> oder </a:t>
            </a:r>
            <a:r>
              <a:rPr lang="en-US" sz="2200" i="1"/>
              <a:t>Fertigstellen </a:t>
            </a:r>
            <a:r>
              <a:rPr lang="en-US" sz="2200"/>
              <a:t>zum Speichern</a:t>
            </a:r>
          </a:p>
        </p:txBody>
      </p:sp>
      <p:pic>
        <p:nvPicPr>
          <p:cNvPr id="5" name="Inhaltsplatzhalter 5">
            <a:extLst>
              <a:ext uri="{FF2B5EF4-FFF2-40B4-BE49-F238E27FC236}">
                <a16:creationId xmlns:a16="http://schemas.microsoft.com/office/drawing/2014/main" id="{D8297E8A-30DE-9860-6C9A-A62E5B5E77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4296" y="1401033"/>
            <a:ext cx="6903720" cy="405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1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57AA4A-3A6A-B168-25D0-5221E5A51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Erfassung mit dem Assistenten - Mehrfachfelder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E31918-E99D-D5C9-8143-1DC1BBCBF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/>
              <a:t>Einige Daten können je Grundstück 2fach oder sogar beliebig oft angegeben werden</a:t>
            </a:r>
          </a:p>
          <a:p>
            <a:r>
              <a:rPr lang="en-US" sz="1700"/>
              <a:t>Das sind die 22 Unterdateien</a:t>
            </a:r>
          </a:p>
          <a:p>
            <a:pPr lvl="1"/>
            <a:r>
              <a:rPr lang="en-US" sz="1700"/>
              <a:t>Jede kann beliebig viele Datensätze je Grundstücks-Grundsteuer-Datensatz enthalten</a:t>
            </a:r>
          </a:p>
          <a:p>
            <a:r>
              <a:rPr lang="en-US" sz="1700"/>
              <a:t>Der Assistent listet die auf und bietet </a:t>
            </a:r>
            <a:r>
              <a:rPr lang="en-US" sz="1700" i="1"/>
              <a:t>Hinzufügen…, Ändern…</a:t>
            </a:r>
            <a:r>
              <a:rPr lang="en-US" sz="1700"/>
              <a:t> und </a:t>
            </a:r>
            <a:r>
              <a:rPr lang="en-US" sz="1700" i="1"/>
              <a:t>Entfernen</a:t>
            </a:r>
            <a:endParaRPr lang="en-US" sz="1700"/>
          </a:p>
          <a:p>
            <a:r>
              <a:rPr lang="en-US" sz="1700"/>
              <a:t>Es wird jeweils sofort gespeichert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272D44A-51A6-24D9-E98A-AD6C849ED1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4296" y="1547736"/>
            <a:ext cx="6903720" cy="3762527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B3E5B5BF-2E83-67BB-C2E1-EFBE70D0E0D2}"/>
              </a:ext>
            </a:extLst>
          </p:cNvPr>
          <p:cNvCxnSpPr>
            <a:cxnSpLocks/>
          </p:cNvCxnSpPr>
          <p:nvPr/>
        </p:nvCxnSpPr>
        <p:spPr>
          <a:xfrm flipH="1">
            <a:off x="5063549" y="4307463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5F42C608-1882-4B9C-8097-652B862347F6}"/>
              </a:ext>
            </a:extLst>
          </p:cNvPr>
          <p:cNvCxnSpPr>
            <a:cxnSpLocks/>
          </p:cNvCxnSpPr>
          <p:nvPr/>
        </p:nvCxnSpPr>
        <p:spPr>
          <a:xfrm flipH="1">
            <a:off x="5544949" y="4307463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BF836E32-8566-8146-6D43-B2F83E9CD949}"/>
              </a:ext>
            </a:extLst>
          </p:cNvPr>
          <p:cNvCxnSpPr>
            <a:cxnSpLocks/>
          </p:cNvCxnSpPr>
          <p:nvPr/>
        </p:nvCxnSpPr>
        <p:spPr>
          <a:xfrm flipH="1">
            <a:off x="10200577" y="4460983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745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F9F7CB-CF36-7D46-DDAB-3F2E148C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Vorab-Ausfüllen von Feldern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FC8182-157A-600E-7A6E-A8008B295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/>
              <a:t>Ist bereits gemacht!</a:t>
            </a:r>
          </a:p>
          <a:p>
            <a:r>
              <a:rPr lang="en-US" sz="1700"/>
              <a:t>Befehl </a:t>
            </a:r>
            <a:r>
              <a:rPr lang="en-US" sz="1700" i="1"/>
              <a:t>Extras, Grundsteuer-Elster-Daten vorausfüllen…</a:t>
            </a:r>
            <a:endParaRPr lang="en-US" sz="1700"/>
          </a:p>
          <a:p>
            <a:r>
              <a:rPr lang="en-US" sz="1700"/>
              <a:t>Kopiert vorhandene Daten in die passenden Elster-Felder</a:t>
            </a:r>
          </a:p>
          <a:p>
            <a:r>
              <a:rPr lang="en-US" sz="1700"/>
              <a:t>Soll weiter entwickelt werden</a:t>
            </a:r>
          </a:p>
          <a:p>
            <a:pPr lvl="1"/>
            <a:r>
              <a:rPr lang="en-US" sz="1700"/>
              <a:t>Gerne sagen, was wir noch einheitlich ausfüllen können!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29E03B84-41A0-D901-2DBF-BEE7B19969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01184" y="1030632"/>
            <a:ext cx="6922008" cy="489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8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D25857-AA10-9816-FB31-823E693D5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Bei Fragen oder Problemen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8CE40BC6-A049-74E6-0068-68D7E03C2A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76806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077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5D9185-7809-D2E5-384A-FE253008C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de-DE" dirty="0"/>
              <a:t>Stand 31.08.2022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aphicFrame>
        <p:nvGraphicFramePr>
          <p:cNvPr id="20" name="Inhaltsplatzhalter 2">
            <a:extLst>
              <a:ext uri="{FF2B5EF4-FFF2-40B4-BE49-F238E27FC236}">
                <a16:creationId xmlns:a16="http://schemas.microsoft.com/office/drawing/2014/main" id="{C36BA19B-A6D4-F40C-3CF2-512CCDA80B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323848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93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C854A6-34D8-EC38-E65E-4C2DBE774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Grundsteuer-Felder beim Grundstück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Inhaltsplatzhalter 3">
            <a:extLst>
              <a:ext uri="{FF2B5EF4-FFF2-40B4-BE49-F238E27FC236}">
                <a16:creationId xmlns:a16="http://schemas.microsoft.com/office/drawing/2014/main" id="{681B77CB-E6D6-CD8D-689E-976AB299C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1700" dirty="0"/>
              <a:t>Zu einem Grundstück kann ein (!) neuer Datensatz angelegt werden</a:t>
            </a:r>
          </a:p>
          <a:p>
            <a:pPr lvl="1"/>
            <a:r>
              <a:rPr lang="de-DE" sz="1700" dirty="0"/>
              <a:t>Sofern er nicht schon angelegt wurde</a:t>
            </a:r>
          </a:p>
          <a:p>
            <a:pPr lvl="1"/>
            <a:r>
              <a:rPr lang="de-DE" sz="1700" dirty="0"/>
              <a:t>Enthält die Felder, die es nur ein Mal je Grundstück gibt</a:t>
            </a:r>
          </a:p>
          <a:p>
            <a:r>
              <a:rPr lang="de-DE" sz="1700" dirty="0"/>
              <a:t>In den Unterregistern befinden sich die Unterdateien</a:t>
            </a:r>
          </a:p>
          <a:p>
            <a:pPr lvl="1"/>
            <a:r>
              <a:rPr lang="de-DE" sz="1700" dirty="0"/>
              <a:t>Für Felder, die je Grundstück mehrfach anfallen können</a:t>
            </a:r>
          </a:p>
          <a:p>
            <a:pPr lvl="1"/>
            <a:r>
              <a:rPr lang="de-DE" sz="1700" dirty="0"/>
              <a:t>Insgesamt 22 Registerkarten…</a:t>
            </a:r>
          </a:p>
        </p:txBody>
      </p:sp>
      <p:pic>
        <p:nvPicPr>
          <p:cNvPr id="6" name="Inhaltsplatzhalter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7FFF7F4A-F80A-D464-25DB-723D5079519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54296" y="788327"/>
            <a:ext cx="6903720" cy="5281345"/>
          </a:xfrm>
          <a:prstGeom prst="rect">
            <a:avLst/>
          </a:prstGeom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22C448E6-A15F-9E51-4609-E7711CCF7ACB}"/>
              </a:ext>
            </a:extLst>
          </p:cNvPr>
          <p:cNvCxnSpPr>
            <a:cxnSpLocks/>
          </p:cNvCxnSpPr>
          <p:nvPr/>
        </p:nvCxnSpPr>
        <p:spPr>
          <a:xfrm flipH="1">
            <a:off x="10031023" y="436418"/>
            <a:ext cx="373741" cy="565589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51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F77D15-2A33-F63C-8073-D67AAC8C8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 </a:t>
            </a:r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Erfassungs-Assistent</a:t>
            </a:r>
            <a:endParaRPr lang="en-US" sz="5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4BA6D1-861D-6169-CB3B-A72CAA0EA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Geht schrittweise alle Elster-relevanten Felder durch</a:t>
            </a:r>
          </a:p>
          <a:p>
            <a:r>
              <a:rPr lang="en-US" sz="2000"/>
              <a:t>Incl. der Unterdateien</a:t>
            </a:r>
          </a:p>
          <a:p>
            <a:r>
              <a:rPr lang="en-US" sz="2000"/>
              <a:t>Die wichtigsten Felder gleich am Anfang</a:t>
            </a:r>
          </a:p>
          <a:p>
            <a:r>
              <a:rPr lang="en-US" sz="2000"/>
              <a:t>Zu einem Grundstück jederzeit und beliebig oft aufrufbar</a:t>
            </a:r>
          </a:p>
          <a:p>
            <a:r>
              <a:rPr lang="en-US" sz="2000"/>
              <a:t>Jede Änderung wird sofort gespeichert (auf </a:t>
            </a:r>
            <a:r>
              <a:rPr lang="en-US" sz="2000" i="1"/>
              <a:t>Zurück, Vor, Fertigstellen</a:t>
            </a:r>
            <a:r>
              <a:rPr lang="en-US" sz="2000"/>
              <a:t>)</a:t>
            </a:r>
          </a:p>
          <a:p>
            <a:r>
              <a:rPr lang="en-US" sz="2000"/>
              <a:t>Kann geöffnet bleiben, während Sie andere Fenster in SF Fundus öffnen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823262B-ACA2-16FB-AB32-903B4A7B47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9048" y="1825429"/>
            <a:ext cx="5458968" cy="320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8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16CC2-3A7B-4D0D-A71B-3516F689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Aufrufen des Assistenten</a:t>
            </a:r>
            <a:endParaRPr lang="de-DE" dirty="0"/>
          </a:p>
        </p:txBody>
      </p:sp>
      <p:graphicFrame>
        <p:nvGraphicFramePr>
          <p:cNvPr id="29" name="Inhaltsplatzhalter 2">
            <a:extLst>
              <a:ext uri="{FF2B5EF4-FFF2-40B4-BE49-F238E27FC236}">
                <a16:creationId xmlns:a16="http://schemas.microsoft.com/office/drawing/2014/main" id="{1CEC67B7-E311-CCA2-B943-A48E91706F0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868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08FBDBE-E93B-5CE8-D8C7-C8B3FD0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Aufruf aus der Datenübersicht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7DE21E8E-6446-5243-BD76-B8592AF3B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Fokus auf </a:t>
            </a:r>
            <a:r>
              <a:rPr lang="en-US" sz="2200" i="1"/>
              <a:t>Grundstück</a:t>
            </a:r>
            <a:endParaRPr lang="en-US" sz="2200"/>
          </a:p>
          <a:p>
            <a:r>
              <a:rPr lang="en-US" sz="2200"/>
              <a:t>Grundstück markieren</a:t>
            </a:r>
          </a:p>
          <a:p>
            <a:r>
              <a:rPr lang="en-US" sz="2200"/>
              <a:t>Rechts unten </a:t>
            </a:r>
            <a:r>
              <a:rPr lang="en-US" sz="2200" i="1"/>
              <a:t>Extras, Grundstücks-Grundsteuer erfassen…</a:t>
            </a:r>
            <a:endParaRPr lang="en-US" sz="220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310B30C-11EC-627A-F858-6F8C4BE5AB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54296" y="1366514"/>
            <a:ext cx="6903720" cy="4124972"/>
          </a:xfrm>
          <a:prstGeom prst="rect">
            <a:avLst/>
          </a:prstGeom>
        </p:spPr>
      </p:pic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2414DCAD-7775-D888-E568-820DB3BC2D10}"/>
              </a:ext>
            </a:extLst>
          </p:cNvPr>
          <p:cNvCxnSpPr>
            <a:cxnSpLocks/>
          </p:cNvCxnSpPr>
          <p:nvPr/>
        </p:nvCxnSpPr>
        <p:spPr>
          <a:xfrm flipH="1">
            <a:off x="8776855" y="2007416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B0662D65-A381-CFE3-81DC-46EF08F6D037}"/>
              </a:ext>
            </a:extLst>
          </p:cNvPr>
          <p:cNvCxnSpPr>
            <a:cxnSpLocks/>
          </p:cNvCxnSpPr>
          <p:nvPr/>
        </p:nvCxnSpPr>
        <p:spPr>
          <a:xfrm flipH="1">
            <a:off x="8846128" y="3429000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D036E1C-8941-9DB9-BF8D-67F8E63EEBE5}"/>
              </a:ext>
            </a:extLst>
          </p:cNvPr>
          <p:cNvCxnSpPr>
            <a:cxnSpLocks/>
          </p:cNvCxnSpPr>
          <p:nvPr/>
        </p:nvCxnSpPr>
        <p:spPr>
          <a:xfrm flipH="1">
            <a:off x="11080111" y="4907372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17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037ACB-40FD-0AA8-2820-A2658CFA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Aufruf aus der Grundstücks-Maske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4C1FD48-86C1-84AA-9EFA-B1FE60D6B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Register </a:t>
            </a:r>
            <a:r>
              <a:rPr lang="en-US" sz="2200" i="1"/>
              <a:t>Allgemeines</a:t>
            </a:r>
            <a:endParaRPr lang="en-US" sz="2200"/>
          </a:p>
          <a:p>
            <a:pPr lvl="1"/>
            <a:r>
              <a:rPr lang="en-US" sz="2200"/>
              <a:t>(nicht </a:t>
            </a:r>
            <a:r>
              <a:rPr lang="en-US" sz="2200" i="1"/>
              <a:t>Grundsteuer</a:t>
            </a:r>
            <a:r>
              <a:rPr lang="en-US" sz="2200"/>
              <a:t>!)</a:t>
            </a:r>
          </a:p>
          <a:p>
            <a:r>
              <a:rPr lang="en-US" sz="2200"/>
              <a:t>Unten </a:t>
            </a:r>
            <a:r>
              <a:rPr lang="en-US" sz="2200" i="1"/>
              <a:t>Extras, Grundsteuer erfassen…</a:t>
            </a:r>
            <a:endParaRPr lang="en-US" sz="220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05FBD09E-0D32-A847-B854-7EE164DA757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95865" y="640080"/>
            <a:ext cx="6620582" cy="5577840"/>
          </a:xfrm>
          <a:prstGeom prst="rect">
            <a:avLst/>
          </a:prstGeom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5439445E-7E31-3FC1-7901-07484BFBAF24}"/>
              </a:ext>
            </a:extLst>
          </p:cNvPr>
          <p:cNvCxnSpPr>
            <a:cxnSpLocks/>
          </p:cNvCxnSpPr>
          <p:nvPr/>
        </p:nvCxnSpPr>
        <p:spPr>
          <a:xfrm flipH="1">
            <a:off x="5767183" y="511125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F458E3D6-3879-2303-A30D-EDFA466D570D}"/>
              </a:ext>
            </a:extLst>
          </p:cNvPr>
          <p:cNvCxnSpPr>
            <a:cxnSpLocks/>
          </p:cNvCxnSpPr>
          <p:nvPr/>
        </p:nvCxnSpPr>
        <p:spPr>
          <a:xfrm flipH="1">
            <a:off x="11087630" y="5048488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79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1D9FB6-A792-E2F9-3B8F-EF3D09F26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Aufruf aus der Übersichtsleiste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3F415-93AB-2E45-8935-65E6C0525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Rechte Maustaste auf ein Grundstück</a:t>
            </a:r>
          </a:p>
          <a:p>
            <a:r>
              <a:rPr lang="en-US" sz="2200"/>
              <a:t>Befehl </a:t>
            </a:r>
            <a:r>
              <a:rPr lang="en-US" sz="2200" i="1"/>
              <a:t>Grundsteuer erfassen…</a:t>
            </a:r>
            <a:endParaRPr lang="en-US" sz="220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8E8F218C-DB96-2ED5-33AB-5CE19B6E5B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4296" y="883254"/>
            <a:ext cx="6903720" cy="5091492"/>
          </a:xfrm>
          <a:prstGeom prst="rect">
            <a:avLst/>
          </a:prstGeom>
        </p:spPr>
      </p:pic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A385E90-762C-CB1F-52EA-2A8E2EE572E1}"/>
              </a:ext>
            </a:extLst>
          </p:cNvPr>
          <p:cNvCxnSpPr>
            <a:cxnSpLocks/>
          </p:cNvCxnSpPr>
          <p:nvPr/>
        </p:nvCxnSpPr>
        <p:spPr>
          <a:xfrm flipH="1">
            <a:off x="8347076" y="2602107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7F6BCB63-79A4-DC38-43EB-A5DF2BF62E6C}"/>
              </a:ext>
            </a:extLst>
          </p:cNvPr>
          <p:cNvCxnSpPr>
            <a:cxnSpLocks/>
          </p:cNvCxnSpPr>
          <p:nvPr/>
        </p:nvCxnSpPr>
        <p:spPr>
          <a:xfrm flipH="1">
            <a:off x="10559157" y="4512564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78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E33B20-EA7E-B063-C817-8A184EB7E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Aufruf</a:t>
            </a:r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aus</a:t>
            </a:r>
            <a:br>
              <a:rPr lang="en-US" sz="5000" dirty="0"/>
            </a:br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Ad-hoc-</a:t>
            </a:r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Abfragen</a:t>
            </a:r>
            <a:endParaRPr lang="en-US" sz="5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F0DD6C-1FDB-B3FF-00F0-D8332ED6D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1500" dirty="0"/>
              <a:t>Abfrage muss Feld ausgeben, dass ein Grundstück angibt</a:t>
            </a:r>
          </a:p>
          <a:p>
            <a:pPr lvl="1"/>
            <a:r>
              <a:rPr lang="de-DE" sz="1500" dirty="0"/>
              <a:t>ID des Grundstücks</a:t>
            </a:r>
          </a:p>
          <a:p>
            <a:pPr lvl="1"/>
            <a:r>
              <a:rPr lang="de-DE" sz="1500" dirty="0"/>
              <a:t>Beliebiges anderes Feld, was auf ein Grundstück verweist</a:t>
            </a:r>
          </a:p>
          <a:p>
            <a:r>
              <a:rPr lang="de-DE" sz="1500" i="1" dirty="0"/>
              <a:t>Abfrage ausführen…</a:t>
            </a:r>
          </a:p>
          <a:p>
            <a:r>
              <a:rPr lang="de-DE" sz="1500" dirty="0"/>
              <a:t>Aufs Grundstück rechte Maustaste, </a:t>
            </a:r>
            <a:r>
              <a:rPr lang="de-DE" sz="1500" i="1" dirty="0"/>
              <a:t>Grundsteuer erfassen…</a:t>
            </a:r>
            <a:endParaRPr lang="de-DE" sz="1500" dirty="0"/>
          </a:p>
          <a:p>
            <a:r>
              <a:rPr lang="de-DE" sz="1500" dirty="0"/>
              <a:t>Tipp: So filtern lassen, dass nur noch zu bearbeitende Grundstücke herauskommen</a:t>
            </a:r>
          </a:p>
          <a:p>
            <a:pPr lvl="1"/>
            <a:r>
              <a:rPr lang="de-DE" sz="1500" dirty="0"/>
              <a:t>Das ergibt automatisch die „</a:t>
            </a:r>
            <a:r>
              <a:rPr lang="de-DE" sz="1500" dirty="0" err="1"/>
              <a:t>Todo</a:t>
            </a:r>
            <a:r>
              <a:rPr lang="de-DE" sz="1500" dirty="0"/>
              <a:t>-Liste“</a:t>
            </a:r>
          </a:p>
          <a:p>
            <a:r>
              <a:rPr lang="de-DE" sz="1500" dirty="0"/>
              <a:t>Wir erstellen gerne Abfragen für Sie</a:t>
            </a:r>
          </a:p>
          <a:p>
            <a:pPr lvl="1"/>
            <a:r>
              <a:rPr lang="de-DE" sz="1500" dirty="0"/>
              <a:t>Sie brauchen das nicht selber zu können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91CE8FAD-22C7-5702-556E-1B0C4EB6F3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9048" y="2002845"/>
            <a:ext cx="5458968" cy="2852310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C25851CF-3782-341A-7C57-3798719CB327}"/>
              </a:ext>
            </a:extLst>
          </p:cNvPr>
          <p:cNvCxnSpPr>
            <a:cxnSpLocks/>
          </p:cNvCxnSpPr>
          <p:nvPr/>
        </p:nvCxnSpPr>
        <p:spPr>
          <a:xfrm flipH="1">
            <a:off x="8582603" y="2609035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AFFD04A3-674D-C9C2-6DAC-DB91941C6B41}"/>
              </a:ext>
            </a:extLst>
          </p:cNvPr>
          <p:cNvCxnSpPr>
            <a:cxnSpLocks/>
          </p:cNvCxnSpPr>
          <p:nvPr/>
        </p:nvCxnSpPr>
        <p:spPr>
          <a:xfrm flipH="1">
            <a:off x="10383694" y="3135507"/>
            <a:ext cx="328817" cy="41020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318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5D8639-0513-467C-B565-05EC7CA8307D}"/>
</file>

<file path=customXml/itemProps2.xml><?xml version="1.0" encoding="utf-8"?>
<ds:datastoreItem xmlns:ds="http://schemas.openxmlformats.org/officeDocument/2006/customXml" ds:itemID="{213D720D-468C-474C-AC83-D9DBD39E3381}"/>
</file>

<file path=customXml/itemProps3.xml><?xml version="1.0" encoding="utf-8"?>
<ds:datastoreItem xmlns:ds="http://schemas.openxmlformats.org/officeDocument/2006/customXml" ds:itemID="{46671979-8A2A-4342-B1E8-D3B780745C8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Breitbild</PresentationFormat>
  <Paragraphs>74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SF Fundus Grundsteuer-Erfassung</vt:lpstr>
      <vt:lpstr>Stand 31.08.2022</vt:lpstr>
      <vt:lpstr>Grundsteuer-Felder beim Grundstück</vt:lpstr>
      <vt:lpstr>Der Erfassungs-Assistent</vt:lpstr>
      <vt:lpstr>Aufrufen des Assistenten</vt:lpstr>
      <vt:lpstr>Aufruf aus der Datenübersicht</vt:lpstr>
      <vt:lpstr>Aufruf aus der Grundstücks-Maske</vt:lpstr>
      <vt:lpstr>Aufruf aus der Übersichtsleiste</vt:lpstr>
      <vt:lpstr>Aufruf aus Ad-hoc-Abfragen</vt:lpstr>
      <vt:lpstr>Erfassung mit dem Assistenten - Einzelfelder</vt:lpstr>
      <vt:lpstr>Erfassung mit dem Assistenten - Mehrfachfelder</vt:lpstr>
      <vt:lpstr>Vorab-Ausfüllen von Feldern</vt:lpstr>
      <vt:lpstr>Bei Fragen oder Problemen</vt:lpstr>
    </vt:vector>
  </TitlesOfParts>
  <Company>copyteam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Falk, Stefan</dc:creator>
  <cp:lastModifiedBy>Stefan Falk</cp:lastModifiedBy>
  <cp:revision>7</cp:revision>
  <dcterms:created xsi:type="dcterms:W3CDTF">2014-03-18T16:49:44Z</dcterms:created>
  <dcterms:modified xsi:type="dcterms:W3CDTF">2022-09-02T12:26:27Z</dcterms:modified>
</cp:coreProperties>
</file>